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Zizhong" userId="3e139895-2352-4162-865c-bb87419c7053" providerId="ADAL" clId="{2DFF1D09-A03B-489E-B748-8BFB7E8AAA7A}"/>
    <pc:docChg chg="undo custSel addSld delSld modSld">
      <pc:chgData name="Liu, Zizhong" userId="3e139895-2352-4162-865c-bb87419c7053" providerId="ADAL" clId="{2DFF1D09-A03B-489E-B748-8BFB7E8AAA7A}" dt="2021-11-08T00:32:58.427" v="1247" actId="1035"/>
      <pc:docMkLst>
        <pc:docMk/>
      </pc:docMkLst>
      <pc:sldChg chg="addSp modSp add del">
        <pc:chgData name="Liu, Zizhong" userId="3e139895-2352-4162-865c-bb87419c7053" providerId="ADAL" clId="{2DFF1D09-A03B-489E-B748-8BFB7E8AAA7A}" dt="2021-11-07T21:58:04.009" v="97" actId="2696"/>
        <pc:sldMkLst>
          <pc:docMk/>
          <pc:sldMk cId="3719303576" sldId="256"/>
        </pc:sldMkLst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2" creationId="{1E5B6F05-256F-4F8F-B40F-F9E8C6818EB3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3" creationId="{5A61B902-B086-42CF-A1F0-C129124D0ABD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4" creationId="{A6D6EBA3-37A6-4E8C-980E-342B1C08FA6B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5" creationId="{A8C2D1C8-EA71-4F78-9570-A433F21F08DE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6" creationId="{484CFDA5-91F3-4E5F-9A71-62B449EFC655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7" creationId="{D98DE004-7D5F-44B9-AF6A-A7DD64E41831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8" creationId="{BED10BD8-CBD5-41EB-806E-33480C429A08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9" creationId="{F9BD9538-436A-4E2F-9D8C-E5A3307B570A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0" creationId="{440FB486-4325-491E-ADA6-FF59B1C4114B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1" creationId="{0F8B2280-6903-4107-BF24-EE06B9ACF845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2" creationId="{4AC2DC9C-3337-4F26-A544-9914A651DC1F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3" creationId="{5586904C-3209-4C04-AAE5-3A5B79BE90B0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4" creationId="{9941D166-3307-4582-B798-214667921117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5" creationId="{814A4981-63C8-4012-BA06-E848A069A4B2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6" creationId="{11EB2811-7D8C-4BA3-A666-AA79FD87F635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7" creationId="{E4EE2852-B59A-434E-9D08-C5AA650E61FF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8" creationId="{E0BA4760-A6F3-4F2C-B345-3875DE286AAD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19" creationId="{AA6A87F5-5F50-42EC-9434-ADA17767265C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20" creationId="{4A064EB4-B99C-474C-AC0B-F3A791FA1659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21" creationId="{37D4BC21-C9BB-4955-A08E-ED9296A9BF54}"/>
          </ac:spMkLst>
        </pc:spChg>
        <pc:spChg chg="add mod">
          <ac:chgData name="Liu, Zizhong" userId="3e139895-2352-4162-865c-bb87419c7053" providerId="ADAL" clId="{2DFF1D09-A03B-489E-B748-8BFB7E8AAA7A}" dt="2021-11-07T21:55:48.317" v="66" actId="2085"/>
          <ac:spMkLst>
            <pc:docMk/>
            <pc:sldMk cId="3719303576" sldId="256"/>
            <ac:spMk id="22" creationId="{FD10DEA7-2FF7-4776-9B77-7F4EF4BE3159}"/>
          </ac:spMkLst>
        </pc:spChg>
        <pc:grpChg chg="add mod">
          <ac:chgData name="Liu, Zizhong" userId="3e139895-2352-4162-865c-bb87419c7053" providerId="ADAL" clId="{2DFF1D09-A03B-489E-B748-8BFB7E8AAA7A}" dt="2021-11-07T21:56:54.889" v="79" actId="207"/>
          <ac:grpSpMkLst>
            <pc:docMk/>
            <pc:sldMk cId="3719303576" sldId="256"/>
            <ac:grpSpMk id="23" creationId="{63405C00-A39D-4E24-B415-EE1F23716970}"/>
          </ac:grpSpMkLst>
        </pc:grpChg>
      </pc:sldChg>
      <pc:sldChg chg="addSp delSp modSp add">
        <pc:chgData name="Liu, Zizhong" userId="3e139895-2352-4162-865c-bb87419c7053" providerId="ADAL" clId="{2DFF1D09-A03B-489E-B748-8BFB7E8AAA7A}" dt="2021-11-08T00:15:30.870" v="960" actId="732"/>
        <pc:sldMkLst>
          <pc:docMk/>
          <pc:sldMk cId="238705806" sldId="257"/>
        </pc:sldMkLst>
        <pc:spChg chg="add del mod">
          <ac:chgData name="Liu, Zizhong" userId="3e139895-2352-4162-865c-bb87419c7053" providerId="ADAL" clId="{2DFF1D09-A03B-489E-B748-8BFB7E8AAA7A}" dt="2021-11-07T21:58:43.958" v="102" actId="478"/>
          <ac:spMkLst>
            <pc:docMk/>
            <pc:sldMk cId="238705806" sldId="257"/>
            <ac:spMk id="24" creationId="{C038E6FC-3907-49C5-9D30-0923F90128B1}"/>
          </ac:spMkLst>
        </pc:spChg>
        <pc:spChg chg="add mod">
          <ac:chgData name="Liu, Zizhong" userId="3e139895-2352-4162-865c-bb87419c7053" providerId="ADAL" clId="{2DFF1D09-A03B-489E-B748-8BFB7E8AAA7A}" dt="2021-11-07T22:59:49.753" v="737" actId="1076"/>
          <ac:spMkLst>
            <pc:docMk/>
            <pc:sldMk cId="238705806" sldId="257"/>
            <ac:spMk id="25" creationId="{01A4C2D7-B89F-4A31-815D-60CBB8B4794B}"/>
          </ac:spMkLst>
        </pc:spChg>
        <pc:spChg chg="add mod">
          <ac:chgData name="Liu, Zizhong" userId="3e139895-2352-4162-865c-bb87419c7053" providerId="ADAL" clId="{2DFF1D09-A03B-489E-B748-8BFB7E8AAA7A}" dt="2021-11-07T22:59:49.753" v="737" actId="1076"/>
          <ac:spMkLst>
            <pc:docMk/>
            <pc:sldMk cId="238705806" sldId="257"/>
            <ac:spMk id="26" creationId="{DD4FB48F-D62E-4211-BF36-B730CCD5E81B}"/>
          </ac:spMkLst>
        </pc:spChg>
        <pc:spChg chg="add mod">
          <ac:chgData name="Liu, Zizhong" userId="3e139895-2352-4162-865c-bb87419c7053" providerId="ADAL" clId="{2DFF1D09-A03B-489E-B748-8BFB7E8AAA7A}" dt="2021-11-07T22:00:22.647" v="179" actId="552"/>
          <ac:spMkLst>
            <pc:docMk/>
            <pc:sldMk cId="238705806" sldId="257"/>
            <ac:spMk id="27" creationId="{90155583-7AF2-4958-B41D-83F494E74EBF}"/>
          </ac:spMkLst>
        </pc:spChg>
        <pc:grpChg chg="add del mod">
          <ac:chgData name="Liu, Zizhong" userId="3e139895-2352-4162-865c-bb87419c7053" providerId="ADAL" clId="{2DFF1D09-A03B-489E-B748-8BFB7E8AAA7A}" dt="2021-11-07T22:59:27.137" v="735" actId="478"/>
          <ac:grpSpMkLst>
            <pc:docMk/>
            <pc:sldMk cId="238705806" sldId="257"/>
            <ac:grpSpMk id="2" creationId="{C9DD53F4-FB13-48AD-A10F-FC90D1C69456}"/>
          </ac:grpSpMkLst>
        </pc:grpChg>
        <pc:picChg chg="add mod modCrop">
          <ac:chgData name="Liu, Zizhong" userId="3e139895-2352-4162-865c-bb87419c7053" providerId="ADAL" clId="{2DFF1D09-A03B-489E-B748-8BFB7E8AAA7A}" dt="2021-11-08T00:15:30.870" v="960" actId="732"/>
          <ac:picMkLst>
            <pc:docMk/>
            <pc:sldMk cId="238705806" sldId="257"/>
            <ac:picMk id="28" creationId="{EAFCFEF2-E3ED-4277-B641-407926F5A91B}"/>
          </ac:picMkLst>
        </pc:picChg>
      </pc:sldChg>
      <pc:sldChg chg="addSp delSp modSp add">
        <pc:chgData name="Liu, Zizhong" userId="3e139895-2352-4162-865c-bb87419c7053" providerId="ADAL" clId="{2DFF1D09-A03B-489E-B748-8BFB7E8AAA7A}" dt="2021-11-08T00:16:35.907" v="970" actId="1038"/>
        <pc:sldMkLst>
          <pc:docMk/>
          <pc:sldMk cId="1958143808" sldId="258"/>
        </pc:sldMkLst>
        <pc:spChg chg="add mod">
          <ac:chgData name="Liu, Zizhong" userId="3e139895-2352-4162-865c-bb87419c7053" providerId="ADAL" clId="{2DFF1D09-A03B-489E-B748-8BFB7E8AAA7A}" dt="2021-11-07T22:06:50.518" v="223" actId="207"/>
          <ac:spMkLst>
            <pc:docMk/>
            <pc:sldMk cId="1958143808" sldId="258"/>
            <ac:spMk id="2" creationId="{915FDC9A-8318-43F0-8494-1298E061C166}"/>
          </ac:spMkLst>
        </pc:spChg>
        <pc:spChg chg="add mod">
          <ac:chgData name="Liu, Zizhong" userId="3e139895-2352-4162-865c-bb87419c7053" providerId="ADAL" clId="{2DFF1D09-A03B-489E-B748-8BFB7E8AAA7A}" dt="2021-11-07T22:01:15.036" v="206" actId="1076"/>
          <ac:spMkLst>
            <pc:docMk/>
            <pc:sldMk cId="1958143808" sldId="258"/>
            <ac:spMk id="3" creationId="{938740C9-70D6-4FA7-9278-C01F8E2E516F}"/>
          </ac:spMkLst>
        </pc:spChg>
        <pc:spChg chg="add mod">
          <ac:chgData name="Liu, Zizhong" userId="3e139895-2352-4162-865c-bb87419c7053" providerId="ADAL" clId="{2DFF1D09-A03B-489E-B748-8BFB7E8AAA7A}" dt="2021-11-07T22:10:08.048" v="259" actId="1076"/>
          <ac:spMkLst>
            <pc:docMk/>
            <pc:sldMk cId="1958143808" sldId="258"/>
            <ac:spMk id="4" creationId="{296A549B-5659-4BA3-A851-0D76DF84D250}"/>
          </ac:spMkLst>
        </pc:spChg>
        <pc:spChg chg="add mod">
          <ac:chgData name="Liu, Zizhong" userId="3e139895-2352-4162-865c-bb87419c7053" providerId="ADAL" clId="{2DFF1D09-A03B-489E-B748-8BFB7E8AAA7A}" dt="2021-11-07T22:10:09.931" v="260" actId="1076"/>
          <ac:spMkLst>
            <pc:docMk/>
            <pc:sldMk cId="1958143808" sldId="258"/>
            <ac:spMk id="5" creationId="{E617FDEA-1E98-47D3-925E-9956B7A8BF5E}"/>
          </ac:spMkLst>
        </pc:spChg>
        <pc:spChg chg="add del">
          <ac:chgData name="Liu, Zizhong" userId="3e139895-2352-4162-865c-bb87419c7053" providerId="ADAL" clId="{2DFF1D09-A03B-489E-B748-8BFB7E8AAA7A}" dt="2021-11-07T22:07:08.461" v="228"/>
          <ac:spMkLst>
            <pc:docMk/>
            <pc:sldMk cId="1958143808" sldId="258"/>
            <ac:spMk id="6" creationId="{7A14F22C-BA6E-4457-BE36-1F727EAD0310}"/>
          </ac:spMkLst>
        </pc:spChg>
        <pc:spChg chg="add mod">
          <ac:chgData name="Liu, Zizhong" userId="3e139895-2352-4162-865c-bb87419c7053" providerId="ADAL" clId="{2DFF1D09-A03B-489E-B748-8BFB7E8AAA7A}" dt="2021-11-07T22:07:25.014" v="238" actId="2710"/>
          <ac:spMkLst>
            <pc:docMk/>
            <pc:sldMk cId="1958143808" sldId="258"/>
            <ac:spMk id="7" creationId="{6911F7CB-EFF9-4CD3-9C07-EB73A3A9B5D6}"/>
          </ac:spMkLst>
        </pc:spChg>
        <pc:spChg chg="add mod">
          <ac:chgData name="Liu, Zizhong" userId="3e139895-2352-4162-865c-bb87419c7053" providerId="ADAL" clId="{2DFF1D09-A03B-489E-B748-8BFB7E8AAA7A}" dt="2021-11-07T22:10:01.373" v="258" actId="948"/>
          <ac:spMkLst>
            <pc:docMk/>
            <pc:sldMk cId="1958143808" sldId="258"/>
            <ac:spMk id="8" creationId="{C6E2277E-D2BE-4D82-9C3B-3A9CE97849F5}"/>
          </ac:spMkLst>
        </pc:spChg>
        <pc:picChg chg="add mod">
          <ac:chgData name="Liu, Zizhong" userId="3e139895-2352-4162-865c-bb87419c7053" providerId="ADAL" clId="{2DFF1D09-A03B-489E-B748-8BFB7E8AAA7A}" dt="2021-11-08T00:16:35.907" v="970" actId="1038"/>
          <ac:picMkLst>
            <pc:docMk/>
            <pc:sldMk cId="1958143808" sldId="258"/>
            <ac:picMk id="1026" creationId="{24BE7746-69CC-4EDF-90F9-C500FD595E92}"/>
          </ac:picMkLst>
        </pc:picChg>
      </pc:sldChg>
      <pc:sldChg chg="add del">
        <pc:chgData name="Liu, Zizhong" userId="3e139895-2352-4162-865c-bb87419c7053" providerId="ADAL" clId="{2DFF1D09-A03B-489E-B748-8BFB7E8AAA7A}" dt="2021-11-07T21:58:07.168" v="99" actId="2696"/>
        <pc:sldMkLst>
          <pc:docMk/>
          <pc:sldMk cId="3732187481" sldId="258"/>
        </pc:sldMkLst>
      </pc:sldChg>
      <pc:sldChg chg="addSp delSp modSp add del">
        <pc:chgData name="Liu, Zizhong" userId="3e139895-2352-4162-865c-bb87419c7053" providerId="ADAL" clId="{2DFF1D09-A03B-489E-B748-8BFB7E8AAA7A}" dt="2021-11-07T21:58:06.165" v="98" actId="2696"/>
        <pc:sldMkLst>
          <pc:docMk/>
          <pc:sldMk cId="626916377" sldId="259"/>
        </pc:sldMkLst>
        <pc:picChg chg="add del mod">
          <ac:chgData name="Liu, Zizhong" userId="3e139895-2352-4162-865c-bb87419c7053" providerId="ADAL" clId="{2DFF1D09-A03B-489E-B748-8BFB7E8AAA7A}" dt="2021-11-07T21:57:42.194" v="91" actId="478"/>
          <ac:picMkLst>
            <pc:docMk/>
            <pc:sldMk cId="626916377" sldId="259"/>
            <ac:picMk id="2" creationId="{71B4B5B2-8EE0-4C69-AE61-CC360DF1F457}"/>
          </ac:picMkLst>
        </pc:picChg>
      </pc:sldChg>
      <pc:sldChg chg="addSp modSp add">
        <pc:chgData name="Liu, Zizhong" userId="3e139895-2352-4162-865c-bb87419c7053" providerId="ADAL" clId="{2DFF1D09-A03B-489E-B748-8BFB7E8AAA7A}" dt="2021-11-07T22:29:09.672" v="328" actId="1076"/>
        <pc:sldMkLst>
          <pc:docMk/>
          <pc:sldMk cId="2269272046" sldId="259"/>
        </pc:sldMkLst>
        <pc:spChg chg="add">
          <ac:chgData name="Liu, Zizhong" userId="3e139895-2352-4162-865c-bb87419c7053" providerId="ADAL" clId="{2DFF1D09-A03B-489E-B748-8BFB7E8AAA7A}" dt="2021-11-07T22:10:13.940" v="262"/>
          <ac:spMkLst>
            <pc:docMk/>
            <pc:sldMk cId="2269272046" sldId="259"/>
            <ac:spMk id="2" creationId="{244833A4-B715-418E-9327-1D38C29770BC}"/>
          </ac:spMkLst>
        </pc:spChg>
        <pc:spChg chg="add mod">
          <ac:chgData name="Liu, Zizhong" userId="3e139895-2352-4162-865c-bb87419c7053" providerId="ADAL" clId="{2DFF1D09-A03B-489E-B748-8BFB7E8AAA7A}" dt="2021-11-07T22:10:22.083" v="263"/>
          <ac:spMkLst>
            <pc:docMk/>
            <pc:sldMk cId="2269272046" sldId="259"/>
            <ac:spMk id="3" creationId="{4F20BB78-04BF-48B5-9B91-6C547BB9A056}"/>
          </ac:spMkLst>
        </pc:spChg>
        <pc:spChg chg="add mod">
          <ac:chgData name="Liu, Zizhong" userId="3e139895-2352-4162-865c-bb87419c7053" providerId="ADAL" clId="{2DFF1D09-A03B-489E-B748-8BFB7E8AAA7A}" dt="2021-11-07T22:29:09.672" v="328" actId="1076"/>
          <ac:spMkLst>
            <pc:docMk/>
            <pc:sldMk cId="2269272046" sldId="259"/>
            <ac:spMk id="4" creationId="{93B86509-833A-4996-90D2-B2CB3E53A98E}"/>
          </ac:spMkLst>
        </pc:spChg>
        <pc:spChg chg="add mod">
          <ac:chgData name="Liu, Zizhong" userId="3e139895-2352-4162-865c-bb87419c7053" providerId="ADAL" clId="{2DFF1D09-A03B-489E-B748-8BFB7E8AAA7A}" dt="2021-11-07T22:29:01.829" v="325" actId="1076"/>
          <ac:spMkLst>
            <pc:docMk/>
            <pc:sldMk cId="2269272046" sldId="259"/>
            <ac:spMk id="5" creationId="{A6694540-195C-4661-9285-2C93CD38951E}"/>
          </ac:spMkLst>
        </pc:spChg>
        <pc:spChg chg="add mod">
          <ac:chgData name="Liu, Zizhong" userId="3e139895-2352-4162-865c-bb87419c7053" providerId="ADAL" clId="{2DFF1D09-A03B-489E-B748-8BFB7E8AAA7A}" dt="2021-11-07T22:29:07.470" v="327" actId="1076"/>
          <ac:spMkLst>
            <pc:docMk/>
            <pc:sldMk cId="2269272046" sldId="259"/>
            <ac:spMk id="9" creationId="{60C41AA5-B8BE-4D14-9594-DD1A8672B8AB}"/>
          </ac:spMkLst>
        </pc:spChg>
        <pc:spChg chg="add mod">
          <ac:chgData name="Liu, Zizhong" userId="3e139895-2352-4162-865c-bb87419c7053" providerId="ADAL" clId="{2DFF1D09-A03B-489E-B748-8BFB7E8AAA7A}" dt="2021-11-07T22:29:07.470" v="327" actId="1076"/>
          <ac:spMkLst>
            <pc:docMk/>
            <pc:sldMk cId="2269272046" sldId="259"/>
            <ac:spMk id="10" creationId="{46FB31D5-D46D-476F-9208-AB47AF1D535A}"/>
          </ac:spMkLst>
        </pc:spChg>
        <pc:picChg chg="add mod">
          <ac:chgData name="Liu, Zizhong" userId="3e139895-2352-4162-865c-bb87419c7053" providerId="ADAL" clId="{2DFF1D09-A03B-489E-B748-8BFB7E8AAA7A}" dt="2021-11-07T22:29:07.470" v="327" actId="1076"/>
          <ac:picMkLst>
            <pc:docMk/>
            <pc:sldMk cId="2269272046" sldId="259"/>
            <ac:picMk id="6" creationId="{6D0F2351-2437-4ADE-93AD-041D2F9FC42E}"/>
          </ac:picMkLst>
        </pc:picChg>
        <pc:picChg chg="add mod">
          <ac:chgData name="Liu, Zizhong" userId="3e139895-2352-4162-865c-bb87419c7053" providerId="ADAL" clId="{2DFF1D09-A03B-489E-B748-8BFB7E8AAA7A}" dt="2021-11-07T22:29:07.470" v="327" actId="1076"/>
          <ac:picMkLst>
            <pc:docMk/>
            <pc:sldMk cId="2269272046" sldId="259"/>
            <ac:picMk id="7" creationId="{375D5C1B-9385-4D13-B156-DA2A9AE9111E}"/>
          </ac:picMkLst>
        </pc:picChg>
        <pc:picChg chg="add mod">
          <ac:chgData name="Liu, Zizhong" userId="3e139895-2352-4162-865c-bb87419c7053" providerId="ADAL" clId="{2DFF1D09-A03B-489E-B748-8BFB7E8AAA7A}" dt="2021-11-07T22:29:07.470" v="327" actId="1076"/>
          <ac:picMkLst>
            <pc:docMk/>
            <pc:sldMk cId="2269272046" sldId="259"/>
            <ac:picMk id="8" creationId="{399FB7C1-CD2C-4676-8C80-8F6031A0B599}"/>
          </ac:picMkLst>
        </pc:picChg>
      </pc:sldChg>
      <pc:sldChg chg="addSp delSp modSp add">
        <pc:chgData name="Liu, Zizhong" userId="3e139895-2352-4162-865c-bb87419c7053" providerId="ADAL" clId="{2DFF1D09-A03B-489E-B748-8BFB7E8AAA7A}" dt="2021-11-07T22:45:32.908" v="389" actId="1076"/>
        <pc:sldMkLst>
          <pc:docMk/>
          <pc:sldMk cId="3785144575" sldId="260"/>
        </pc:sldMkLst>
        <pc:spChg chg="add">
          <ac:chgData name="Liu, Zizhong" userId="3e139895-2352-4162-865c-bb87419c7053" providerId="ADAL" clId="{2DFF1D09-A03B-489E-B748-8BFB7E8AAA7A}" dt="2021-11-07T22:29:15.523" v="330"/>
          <ac:spMkLst>
            <pc:docMk/>
            <pc:sldMk cId="3785144575" sldId="260"/>
            <ac:spMk id="2" creationId="{4C0E5FC8-8C6E-4909-8DAD-975D2EFFFA19}"/>
          </ac:spMkLst>
        </pc:spChg>
        <pc:spChg chg="add">
          <ac:chgData name="Liu, Zizhong" userId="3e139895-2352-4162-865c-bb87419c7053" providerId="ADAL" clId="{2DFF1D09-A03B-489E-B748-8BFB7E8AAA7A}" dt="2021-11-07T22:29:15.523" v="330"/>
          <ac:spMkLst>
            <pc:docMk/>
            <pc:sldMk cId="3785144575" sldId="260"/>
            <ac:spMk id="3" creationId="{4F48359E-76F2-4DA0-96ED-A6A3EBF00A5E}"/>
          </ac:spMkLst>
        </pc:spChg>
        <pc:spChg chg="add mod">
          <ac:chgData name="Liu, Zizhong" userId="3e139895-2352-4162-865c-bb87419c7053" providerId="ADAL" clId="{2DFF1D09-A03B-489E-B748-8BFB7E8AAA7A}" dt="2021-11-07T22:37:45.553" v="354" actId="20577"/>
          <ac:spMkLst>
            <pc:docMk/>
            <pc:sldMk cId="3785144575" sldId="260"/>
            <ac:spMk id="4" creationId="{25A3451F-52ED-466A-9697-75415D9DD3E0}"/>
          </ac:spMkLst>
        </pc:spChg>
        <pc:spChg chg="add del">
          <ac:chgData name="Liu, Zizhong" userId="3e139895-2352-4162-865c-bb87419c7053" providerId="ADAL" clId="{2DFF1D09-A03B-489E-B748-8BFB7E8AAA7A}" dt="2021-11-07T22:44:30.463" v="368"/>
          <ac:spMkLst>
            <pc:docMk/>
            <pc:sldMk cId="3785144575" sldId="260"/>
            <ac:spMk id="7" creationId="{F5EEE2D5-4952-41A1-B4EF-142901EBE8E6}"/>
          </ac:spMkLst>
        </pc:spChg>
        <pc:spChg chg="add mod">
          <ac:chgData name="Liu, Zizhong" userId="3e139895-2352-4162-865c-bb87419c7053" providerId="ADAL" clId="{2DFF1D09-A03B-489E-B748-8BFB7E8AAA7A}" dt="2021-11-07T22:45:32.908" v="389" actId="1076"/>
          <ac:spMkLst>
            <pc:docMk/>
            <pc:sldMk cId="3785144575" sldId="260"/>
            <ac:spMk id="8" creationId="{2EB9E1F8-893F-4488-8F02-F6EC73FF5692}"/>
          </ac:spMkLst>
        </pc:spChg>
        <pc:picChg chg="add mod">
          <ac:chgData name="Liu, Zizhong" userId="3e139895-2352-4162-865c-bb87419c7053" providerId="ADAL" clId="{2DFF1D09-A03B-489E-B748-8BFB7E8AAA7A}" dt="2021-11-07T22:44:44.385" v="375"/>
          <ac:picMkLst>
            <pc:docMk/>
            <pc:sldMk cId="3785144575" sldId="260"/>
            <ac:picMk id="5" creationId="{A10175D6-BF89-4F3F-9616-3854CFA7296F}"/>
          </ac:picMkLst>
        </pc:picChg>
        <pc:picChg chg="add del mod">
          <ac:chgData name="Liu, Zizhong" userId="3e139895-2352-4162-865c-bb87419c7053" providerId="ADAL" clId="{2DFF1D09-A03B-489E-B748-8BFB7E8AAA7A}" dt="2021-11-07T22:38:07.692" v="363"/>
          <ac:picMkLst>
            <pc:docMk/>
            <pc:sldMk cId="3785144575" sldId="260"/>
            <ac:picMk id="6" creationId="{64CF6FB5-2C60-41F2-A666-1DC13AF73B48}"/>
          </ac:picMkLst>
        </pc:picChg>
      </pc:sldChg>
      <pc:sldChg chg="addSp modSp add">
        <pc:chgData name="Liu, Zizhong" userId="3e139895-2352-4162-865c-bb87419c7053" providerId="ADAL" clId="{2DFF1D09-A03B-489E-B748-8BFB7E8AAA7A}" dt="2021-11-08T00:16:56.666" v="973" actId="1076"/>
        <pc:sldMkLst>
          <pc:docMk/>
          <pc:sldMk cId="4146114260" sldId="261"/>
        </pc:sldMkLst>
        <pc:spChg chg="add">
          <ac:chgData name="Liu, Zizhong" userId="3e139895-2352-4162-865c-bb87419c7053" providerId="ADAL" clId="{2DFF1D09-A03B-489E-B748-8BFB7E8AAA7A}" dt="2021-11-07T22:38:13.842" v="366"/>
          <ac:spMkLst>
            <pc:docMk/>
            <pc:sldMk cId="4146114260" sldId="261"/>
            <ac:spMk id="3" creationId="{3C02F3BF-1F3F-4142-9675-3E4DD6A78C36}"/>
          </ac:spMkLst>
        </pc:spChg>
        <pc:spChg chg="add">
          <ac:chgData name="Liu, Zizhong" userId="3e139895-2352-4162-865c-bb87419c7053" providerId="ADAL" clId="{2DFF1D09-A03B-489E-B748-8BFB7E8AAA7A}" dt="2021-11-07T22:38:13.842" v="366"/>
          <ac:spMkLst>
            <pc:docMk/>
            <pc:sldMk cId="4146114260" sldId="261"/>
            <ac:spMk id="4" creationId="{9F1D9E40-574A-4655-8345-8D78B38C8291}"/>
          </ac:spMkLst>
        </pc:spChg>
        <pc:spChg chg="add">
          <ac:chgData name="Liu, Zizhong" userId="3e139895-2352-4162-865c-bb87419c7053" providerId="ADAL" clId="{2DFF1D09-A03B-489E-B748-8BFB7E8AAA7A}" dt="2021-11-07T22:38:13.842" v="366"/>
          <ac:spMkLst>
            <pc:docMk/>
            <pc:sldMk cId="4146114260" sldId="261"/>
            <ac:spMk id="5" creationId="{57CA34B1-AAA7-407B-AFAA-775DEC76F415}"/>
          </ac:spMkLst>
        </pc:spChg>
        <pc:picChg chg="add mod">
          <ac:chgData name="Liu, Zizhong" userId="3e139895-2352-4162-865c-bb87419c7053" providerId="ADAL" clId="{2DFF1D09-A03B-489E-B748-8BFB7E8AAA7A}" dt="2021-11-08T00:16:52.520" v="971" actId="1076"/>
          <ac:picMkLst>
            <pc:docMk/>
            <pc:sldMk cId="4146114260" sldId="261"/>
            <ac:picMk id="2" creationId="{97886089-AE43-47B6-8A0E-87A613302023}"/>
          </ac:picMkLst>
        </pc:picChg>
        <pc:picChg chg="add mod">
          <ac:chgData name="Liu, Zizhong" userId="3e139895-2352-4162-865c-bb87419c7053" providerId="ADAL" clId="{2DFF1D09-A03B-489E-B748-8BFB7E8AAA7A}" dt="2021-11-08T00:16:56.666" v="973" actId="1076"/>
          <ac:picMkLst>
            <pc:docMk/>
            <pc:sldMk cId="4146114260" sldId="261"/>
            <ac:picMk id="6" creationId="{9E38B539-C5C7-4FBB-AC76-45BB45C259EE}"/>
          </ac:picMkLst>
        </pc:picChg>
      </pc:sldChg>
      <pc:sldChg chg="addSp delSp modSp add">
        <pc:chgData name="Liu, Zizhong" userId="3e139895-2352-4162-865c-bb87419c7053" providerId="ADAL" clId="{2DFF1D09-A03B-489E-B748-8BFB7E8AAA7A}" dt="2021-11-08T00:14:39.244" v="874" actId="1076"/>
        <pc:sldMkLst>
          <pc:docMk/>
          <pc:sldMk cId="4019305342" sldId="262"/>
        </pc:sldMkLst>
        <pc:spChg chg="add">
          <ac:chgData name="Liu, Zizhong" userId="3e139895-2352-4162-865c-bb87419c7053" providerId="ADAL" clId="{2DFF1D09-A03B-489E-B748-8BFB7E8AAA7A}" dt="2021-11-07T22:46:20.481" v="400"/>
          <ac:spMkLst>
            <pc:docMk/>
            <pc:sldMk cId="4019305342" sldId="262"/>
            <ac:spMk id="2" creationId="{25890A8F-89D5-48C9-B749-FEB5C86424FF}"/>
          </ac:spMkLst>
        </pc:spChg>
        <pc:spChg chg="add">
          <ac:chgData name="Liu, Zizhong" userId="3e139895-2352-4162-865c-bb87419c7053" providerId="ADAL" clId="{2DFF1D09-A03B-489E-B748-8BFB7E8AAA7A}" dt="2021-11-07T22:46:20.481" v="400"/>
          <ac:spMkLst>
            <pc:docMk/>
            <pc:sldMk cId="4019305342" sldId="262"/>
            <ac:spMk id="3" creationId="{5B205F75-997C-4612-A0AB-FC0F2363C701}"/>
          </ac:spMkLst>
        </pc:spChg>
        <pc:spChg chg="add mod">
          <ac:chgData name="Liu, Zizhong" userId="3e139895-2352-4162-865c-bb87419c7053" providerId="ADAL" clId="{2DFF1D09-A03B-489E-B748-8BFB7E8AAA7A}" dt="2021-11-08T00:14:39.244" v="874" actId="1076"/>
          <ac:spMkLst>
            <pc:docMk/>
            <pc:sldMk cId="4019305342" sldId="262"/>
            <ac:spMk id="4" creationId="{C3AC9795-B9B7-410E-9B53-33CF7089A50A}"/>
          </ac:spMkLst>
        </pc:spChg>
        <pc:spChg chg="add mod">
          <ac:chgData name="Liu, Zizhong" userId="3e139895-2352-4162-865c-bb87419c7053" providerId="ADAL" clId="{2DFF1D09-A03B-489E-B748-8BFB7E8AAA7A}" dt="2021-11-08T00:14:35.001" v="873" actId="1038"/>
          <ac:spMkLst>
            <pc:docMk/>
            <pc:sldMk cId="4019305342" sldId="262"/>
            <ac:spMk id="5" creationId="{EE42C5B6-C326-4616-B524-5265F86B0110}"/>
          </ac:spMkLst>
        </pc:spChg>
        <pc:spChg chg="add del">
          <ac:chgData name="Liu, Zizhong" userId="3e139895-2352-4162-865c-bb87419c7053" providerId="ADAL" clId="{2DFF1D09-A03B-489E-B748-8BFB7E8AAA7A}" dt="2021-11-07T22:47:14.069" v="448"/>
          <ac:spMkLst>
            <pc:docMk/>
            <pc:sldMk cId="4019305342" sldId="262"/>
            <ac:spMk id="6" creationId="{2811F7F7-1631-4065-9917-D71D3A5A63E6}"/>
          </ac:spMkLst>
        </pc:spChg>
        <pc:spChg chg="add mod">
          <ac:chgData name="Liu, Zizhong" userId="3e139895-2352-4162-865c-bb87419c7053" providerId="ADAL" clId="{2DFF1D09-A03B-489E-B748-8BFB7E8AAA7A}" dt="2021-11-08T00:14:35.001" v="873" actId="1038"/>
          <ac:spMkLst>
            <pc:docMk/>
            <pc:sldMk cId="4019305342" sldId="262"/>
            <ac:spMk id="7" creationId="{09FF5F9F-F672-4185-ABE9-C81C5A18FCDB}"/>
          </ac:spMkLst>
        </pc:spChg>
        <pc:spChg chg="add mod">
          <ac:chgData name="Liu, Zizhong" userId="3e139895-2352-4162-865c-bb87419c7053" providerId="ADAL" clId="{2DFF1D09-A03B-489E-B748-8BFB7E8AAA7A}" dt="2021-11-08T00:14:23.776" v="862" actId="403"/>
          <ac:spMkLst>
            <pc:docMk/>
            <pc:sldMk cId="4019305342" sldId="262"/>
            <ac:spMk id="9" creationId="{3B051977-B0AB-489F-B2DB-3D369628A1AD}"/>
          </ac:spMkLst>
        </pc:spChg>
        <pc:spChg chg="add del">
          <ac:chgData name="Liu, Zizhong" userId="3e139895-2352-4162-865c-bb87419c7053" providerId="ADAL" clId="{2DFF1D09-A03B-489E-B748-8BFB7E8AAA7A}" dt="2021-11-07T22:49:03.872" v="495"/>
          <ac:spMkLst>
            <pc:docMk/>
            <pc:sldMk cId="4019305342" sldId="262"/>
            <ac:spMk id="10" creationId="{F0FE17AE-C22F-4CAF-8464-C0BC7B66915B}"/>
          </ac:spMkLst>
        </pc:spChg>
        <pc:spChg chg="add mod">
          <ac:chgData name="Liu, Zizhong" userId="3e139895-2352-4162-865c-bb87419c7053" providerId="ADAL" clId="{2DFF1D09-A03B-489E-B748-8BFB7E8AAA7A}" dt="2021-11-07T22:51:18.545" v="557" actId="1076"/>
          <ac:spMkLst>
            <pc:docMk/>
            <pc:sldMk cId="4019305342" sldId="262"/>
            <ac:spMk id="11" creationId="{54DB85F1-87D4-4D47-A1C0-F155BF4251D4}"/>
          </ac:spMkLst>
        </pc:spChg>
        <pc:picChg chg="add mod">
          <ac:chgData name="Liu, Zizhong" userId="3e139895-2352-4162-865c-bb87419c7053" providerId="ADAL" clId="{2DFF1D09-A03B-489E-B748-8BFB7E8AAA7A}" dt="2021-11-07T22:48:26.059" v="475" actId="14100"/>
          <ac:picMkLst>
            <pc:docMk/>
            <pc:sldMk cId="4019305342" sldId="262"/>
            <ac:picMk id="8" creationId="{D9CA111E-DEFE-4B32-A3D7-AB91B1784128}"/>
          </ac:picMkLst>
        </pc:picChg>
      </pc:sldChg>
      <pc:sldChg chg="addSp modSp add">
        <pc:chgData name="Liu, Zizhong" userId="3e139895-2352-4162-865c-bb87419c7053" providerId="ADAL" clId="{2DFF1D09-A03B-489E-B748-8BFB7E8AAA7A}" dt="2021-11-07T22:56:20.184" v="693" actId="1076"/>
        <pc:sldMkLst>
          <pc:docMk/>
          <pc:sldMk cId="1580290097" sldId="263"/>
        </pc:sldMkLst>
        <pc:spChg chg="add">
          <ac:chgData name="Liu, Zizhong" userId="3e139895-2352-4162-865c-bb87419c7053" providerId="ADAL" clId="{2DFF1D09-A03B-489E-B748-8BFB7E8AAA7A}" dt="2021-11-07T22:51:35.274" v="563"/>
          <ac:spMkLst>
            <pc:docMk/>
            <pc:sldMk cId="1580290097" sldId="263"/>
            <ac:spMk id="2" creationId="{1445559A-F991-4906-BC0C-7C5961A26E2D}"/>
          </ac:spMkLst>
        </pc:spChg>
        <pc:spChg chg="add mod">
          <ac:chgData name="Liu, Zizhong" userId="3e139895-2352-4162-865c-bb87419c7053" providerId="ADAL" clId="{2DFF1D09-A03B-489E-B748-8BFB7E8AAA7A}" dt="2021-11-07T22:51:38.648" v="571" actId="20577"/>
          <ac:spMkLst>
            <pc:docMk/>
            <pc:sldMk cId="1580290097" sldId="263"/>
            <ac:spMk id="3" creationId="{B6C64075-5420-4E25-9A49-3D28579B0BAD}"/>
          </ac:spMkLst>
        </pc:spChg>
        <pc:spChg chg="add mod">
          <ac:chgData name="Liu, Zizhong" userId="3e139895-2352-4162-865c-bb87419c7053" providerId="ADAL" clId="{2DFF1D09-A03B-489E-B748-8BFB7E8AAA7A}" dt="2021-11-07T22:54:47.963" v="621" actId="1076"/>
          <ac:spMkLst>
            <pc:docMk/>
            <pc:sldMk cId="1580290097" sldId="263"/>
            <ac:spMk id="4" creationId="{80FAFEB4-4003-4D42-A249-EB7946055EC3}"/>
          </ac:spMkLst>
        </pc:spChg>
        <pc:spChg chg="add mod">
          <ac:chgData name="Liu, Zizhong" userId="3e139895-2352-4162-865c-bb87419c7053" providerId="ADAL" clId="{2DFF1D09-A03B-489E-B748-8BFB7E8AAA7A}" dt="2021-11-07T22:54:44.195" v="619" actId="164"/>
          <ac:spMkLst>
            <pc:docMk/>
            <pc:sldMk cId="1580290097" sldId="263"/>
            <ac:spMk id="6" creationId="{9F9DF41F-A194-475E-BCF7-1ED4EC9DA301}"/>
          </ac:spMkLst>
        </pc:spChg>
        <pc:spChg chg="add mod">
          <ac:chgData name="Liu, Zizhong" userId="3e139895-2352-4162-865c-bb87419c7053" providerId="ADAL" clId="{2DFF1D09-A03B-489E-B748-8BFB7E8AAA7A}" dt="2021-11-07T22:54:44.195" v="619" actId="164"/>
          <ac:spMkLst>
            <pc:docMk/>
            <pc:sldMk cId="1580290097" sldId="263"/>
            <ac:spMk id="7" creationId="{EECFF61C-4797-4639-ACE5-60620F4D84C6}"/>
          </ac:spMkLst>
        </pc:spChg>
        <pc:spChg chg="add mod">
          <ac:chgData name="Liu, Zizhong" userId="3e139895-2352-4162-865c-bb87419c7053" providerId="ADAL" clId="{2DFF1D09-A03B-489E-B748-8BFB7E8AAA7A}" dt="2021-11-07T22:54:44.195" v="619" actId="164"/>
          <ac:spMkLst>
            <pc:docMk/>
            <pc:sldMk cId="1580290097" sldId="263"/>
            <ac:spMk id="8" creationId="{528D052D-7202-48B4-9894-D8136B3BBD8D}"/>
          </ac:spMkLst>
        </pc:spChg>
        <pc:spChg chg="add mod">
          <ac:chgData name="Liu, Zizhong" userId="3e139895-2352-4162-865c-bb87419c7053" providerId="ADAL" clId="{2DFF1D09-A03B-489E-B748-8BFB7E8AAA7A}" dt="2021-11-07T22:56:09.985" v="690" actId="1037"/>
          <ac:spMkLst>
            <pc:docMk/>
            <pc:sldMk cId="1580290097" sldId="263"/>
            <ac:spMk id="13" creationId="{6746EEDF-0080-46D1-AA61-31FB11A0DA7C}"/>
          </ac:spMkLst>
        </pc:spChg>
        <pc:spChg chg="add mod">
          <ac:chgData name="Liu, Zizhong" userId="3e139895-2352-4162-865c-bb87419c7053" providerId="ADAL" clId="{2DFF1D09-A03B-489E-B748-8BFB7E8AAA7A}" dt="2021-11-07T22:56:20.184" v="693" actId="1076"/>
          <ac:spMkLst>
            <pc:docMk/>
            <pc:sldMk cId="1580290097" sldId="263"/>
            <ac:spMk id="14" creationId="{D4069198-4900-4023-B092-1F460B3CE3CA}"/>
          </ac:spMkLst>
        </pc:spChg>
        <pc:spChg chg="add mod">
          <ac:chgData name="Liu, Zizhong" userId="3e139895-2352-4162-865c-bb87419c7053" providerId="ADAL" clId="{2DFF1D09-A03B-489E-B748-8BFB7E8AAA7A}" dt="2021-11-07T22:56:09.985" v="690" actId="1037"/>
          <ac:spMkLst>
            <pc:docMk/>
            <pc:sldMk cId="1580290097" sldId="263"/>
            <ac:spMk id="15" creationId="{CB8F44BD-A683-4EE3-9FDE-0EA249EEAC2F}"/>
          </ac:spMkLst>
        </pc:spChg>
        <pc:grpChg chg="add mod">
          <ac:chgData name="Liu, Zizhong" userId="3e139895-2352-4162-865c-bb87419c7053" providerId="ADAL" clId="{2DFF1D09-A03B-489E-B748-8BFB7E8AAA7A}" dt="2021-11-07T22:54:49.626" v="622" actId="1076"/>
          <ac:grpSpMkLst>
            <pc:docMk/>
            <pc:sldMk cId="1580290097" sldId="263"/>
            <ac:grpSpMk id="12" creationId="{9827F87A-A63A-4872-BB45-899F2B4AE85E}"/>
          </ac:grpSpMkLst>
        </pc:grpChg>
        <pc:picChg chg="add mod">
          <ac:chgData name="Liu, Zizhong" userId="3e139895-2352-4162-865c-bb87419c7053" providerId="ADAL" clId="{2DFF1D09-A03B-489E-B748-8BFB7E8AAA7A}" dt="2021-11-07T22:54:44.195" v="619" actId="164"/>
          <ac:picMkLst>
            <pc:docMk/>
            <pc:sldMk cId="1580290097" sldId="263"/>
            <ac:picMk id="5" creationId="{E935110D-D3C4-4012-ADEA-02FA2223E6EF}"/>
          </ac:picMkLst>
        </pc:picChg>
        <pc:picChg chg="add mod">
          <ac:chgData name="Liu, Zizhong" userId="3e139895-2352-4162-865c-bb87419c7053" providerId="ADAL" clId="{2DFF1D09-A03B-489E-B748-8BFB7E8AAA7A}" dt="2021-11-07T22:56:20.184" v="693" actId="1076"/>
          <ac:picMkLst>
            <pc:docMk/>
            <pc:sldMk cId="1580290097" sldId="263"/>
            <ac:picMk id="9" creationId="{B6BF3F12-444B-49DB-B352-CEEC4AD656DF}"/>
          </ac:picMkLst>
        </pc:picChg>
        <pc:picChg chg="add mod">
          <ac:chgData name="Liu, Zizhong" userId="3e139895-2352-4162-865c-bb87419c7053" providerId="ADAL" clId="{2DFF1D09-A03B-489E-B748-8BFB7E8AAA7A}" dt="2021-11-07T22:56:09.985" v="690" actId="1037"/>
          <ac:picMkLst>
            <pc:docMk/>
            <pc:sldMk cId="1580290097" sldId="263"/>
            <ac:picMk id="10" creationId="{CB465791-8313-4783-B144-91034DA3AE64}"/>
          </ac:picMkLst>
        </pc:picChg>
        <pc:picChg chg="add mod">
          <ac:chgData name="Liu, Zizhong" userId="3e139895-2352-4162-865c-bb87419c7053" providerId="ADAL" clId="{2DFF1D09-A03B-489E-B748-8BFB7E8AAA7A}" dt="2021-11-07T22:56:09.985" v="690" actId="1037"/>
          <ac:picMkLst>
            <pc:docMk/>
            <pc:sldMk cId="1580290097" sldId="263"/>
            <ac:picMk id="11" creationId="{882617DB-C5C6-4A84-8653-B931DCE3F8E2}"/>
          </ac:picMkLst>
        </pc:picChg>
      </pc:sldChg>
      <pc:sldChg chg="addSp delSp modSp add">
        <pc:chgData name="Liu, Zizhong" userId="3e139895-2352-4162-865c-bb87419c7053" providerId="ADAL" clId="{2DFF1D09-A03B-489E-B748-8BFB7E8AAA7A}" dt="2021-11-08T00:10:38.103" v="828" actId="1076"/>
        <pc:sldMkLst>
          <pc:docMk/>
          <pc:sldMk cId="1812406792" sldId="264"/>
        </pc:sldMkLst>
        <pc:spChg chg="add">
          <ac:chgData name="Liu, Zizhong" userId="3e139895-2352-4162-865c-bb87419c7053" providerId="ADAL" clId="{2DFF1D09-A03B-489E-B748-8BFB7E8AAA7A}" dt="2021-11-07T22:57:35.559" v="695"/>
          <ac:spMkLst>
            <pc:docMk/>
            <pc:sldMk cId="1812406792" sldId="264"/>
            <ac:spMk id="2" creationId="{299E0499-318A-4F50-96F6-9D3D646A9DB7}"/>
          </ac:spMkLst>
        </pc:spChg>
        <pc:spChg chg="add mod">
          <ac:chgData name="Liu, Zizhong" userId="3e139895-2352-4162-865c-bb87419c7053" providerId="ADAL" clId="{2DFF1D09-A03B-489E-B748-8BFB7E8AAA7A}" dt="2021-11-08T00:05:22.975" v="744" actId="20577"/>
          <ac:spMkLst>
            <pc:docMk/>
            <pc:sldMk cId="1812406792" sldId="264"/>
            <ac:spMk id="3" creationId="{EF8915E8-4350-4F07-9A74-9C1BEBB20CB8}"/>
          </ac:spMkLst>
        </pc:spChg>
        <pc:spChg chg="add mod">
          <ac:chgData name="Liu, Zizhong" userId="3e139895-2352-4162-865c-bb87419c7053" providerId="ADAL" clId="{2DFF1D09-A03B-489E-B748-8BFB7E8AAA7A}" dt="2021-11-08T00:10:38.103" v="828" actId="1076"/>
          <ac:spMkLst>
            <pc:docMk/>
            <pc:sldMk cId="1812406792" sldId="264"/>
            <ac:spMk id="4" creationId="{4CF55BA5-1DA9-42FD-A9FF-45C2014A66FB}"/>
          </ac:spMkLst>
        </pc:spChg>
        <pc:spChg chg="add mod">
          <ac:chgData name="Liu, Zizhong" userId="3e139895-2352-4162-865c-bb87419c7053" providerId="ADAL" clId="{2DFF1D09-A03B-489E-B748-8BFB7E8AAA7A}" dt="2021-11-08T00:10:03.351" v="827" actId="1076"/>
          <ac:spMkLst>
            <pc:docMk/>
            <pc:sldMk cId="1812406792" sldId="264"/>
            <ac:spMk id="14" creationId="{FD41A8B8-D5FB-4625-ADBC-05852BBB7D05}"/>
          </ac:spMkLst>
        </pc:spChg>
        <pc:spChg chg="add mod">
          <ac:chgData name="Liu, Zizhong" userId="3e139895-2352-4162-865c-bb87419c7053" providerId="ADAL" clId="{2DFF1D09-A03B-489E-B748-8BFB7E8AAA7A}" dt="2021-11-08T00:10:03.351" v="827" actId="1076"/>
          <ac:spMkLst>
            <pc:docMk/>
            <pc:sldMk cId="1812406792" sldId="264"/>
            <ac:spMk id="15" creationId="{61A3E7D3-BE31-4E91-ABB9-B1DB0D8D233D}"/>
          </ac:spMkLst>
        </pc:spChg>
        <pc:graphicFrameChg chg="add mod modGraphic">
          <ac:chgData name="Liu, Zizhong" userId="3e139895-2352-4162-865c-bb87419c7053" providerId="ADAL" clId="{2DFF1D09-A03B-489E-B748-8BFB7E8AAA7A}" dt="2021-11-08T00:09:50.858" v="825" actId="1076"/>
          <ac:graphicFrameMkLst>
            <pc:docMk/>
            <pc:sldMk cId="1812406792" sldId="264"/>
            <ac:graphicFrameMk id="5" creationId="{7A376994-EF55-40B1-A291-54BE71E5C1EF}"/>
          </ac:graphicFrameMkLst>
        </pc:graphicFrameChg>
        <pc:picChg chg="add mod">
          <ac:chgData name="Liu, Zizhong" userId="3e139895-2352-4162-865c-bb87419c7053" providerId="ADAL" clId="{2DFF1D09-A03B-489E-B748-8BFB7E8AAA7A}" dt="2021-11-08T00:09:56.573" v="826" actId="1076"/>
          <ac:picMkLst>
            <pc:docMk/>
            <pc:sldMk cId="1812406792" sldId="264"/>
            <ac:picMk id="12" creationId="{F892EB02-75A3-40FD-ACF9-4772ECBA3558}"/>
          </ac:picMkLst>
        </pc:picChg>
        <pc:picChg chg="add mod">
          <ac:chgData name="Liu, Zizhong" userId="3e139895-2352-4162-865c-bb87419c7053" providerId="ADAL" clId="{2DFF1D09-A03B-489E-B748-8BFB7E8AAA7A}" dt="2021-11-08T00:09:56.573" v="826" actId="1076"/>
          <ac:picMkLst>
            <pc:docMk/>
            <pc:sldMk cId="1812406792" sldId="264"/>
            <ac:picMk id="13" creationId="{F6A51F6D-BAAC-4FBE-BA44-CF51CDF482CF}"/>
          </ac:picMkLst>
        </pc:picChg>
        <pc:cxnChg chg="add del mod">
          <ac:chgData name="Liu, Zizhong" userId="3e139895-2352-4162-865c-bb87419c7053" providerId="ADAL" clId="{2DFF1D09-A03B-489E-B748-8BFB7E8AAA7A}" dt="2021-11-08T00:06:36.910" v="771" actId="478"/>
          <ac:cxnSpMkLst>
            <pc:docMk/>
            <pc:sldMk cId="1812406792" sldId="264"/>
            <ac:cxnSpMk id="7" creationId="{849ECE37-3E0B-43BB-A3D8-511474E1AE08}"/>
          </ac:cxnSpMkLst>
        </pc:cxnChg>
        <pc:cxnChg chg="add mod">
          <ac:chgData name="Liu, Zizhong" userId="3e139895-2352-4162-865c-bb87419c7053" providerId="ADAL" clId="{2DFF1D09-A03B-489E-B748-8BFB7E8AAA7A}" dt="2021-11-08T00:09:50.858" v="825" actId="1076"/>
          <ac:cxnSpMkLst>
            <pc:docMk/>
            <pc:sldMk cId="1812406792" sldId="264"/>
            <ac:cxnSpMk id="9" creationId="{C1C6D875-4865-4ED2-A006-902560D38006}"/>
          </ac:cxnSpMkLst>
        </pc:cxnChg>
      </pc:sldChg>
      <pc:sldChg chg="addSp modSp add">
        <pc:chgData name="Liu, Zizhong" userId="3e139895-2352-4162-865c-bb87419c7053" providerId="ADAL" clId="{2DFF1D09-A03B-489E-B748-8BFB7E8AAA7A}" dt="2021-11-07T22:58:56.035" v="733" actId="1076"/>
        <pc:sldMkLst>
          <pc:docMk/>
          <pc:sldMk cId="4017903074" sldId="265"/>
        </pc:sldMkLst>
        <pc:spChg chg="add">
          <ac:chgData name="Liu, Zizhong" userId="3e139895-2352-4162-865c-bb87419c7053" providerId="ADAL" clId="{2DFF1D09-A03B-489E-B748-8BFB7E8AAA7A}" dt="2021-11-07T22:58:44.350" v="730"/>
          <ac:spMkLst>
            <pc:docMk/>
            <pc:sldMk cId="4017903074" sldId="265"/>
            <ac:spMk id="11" creationId="{802956CB-D058-4591-9202-81B0B3CA1C58}"/>
          </ac:spMkLst>
        </pc:spChg>
        <pc:spChg chg="add">
          <ac:chgData name="Liu, Zizhong" userId="3e139895-2352-4162-865c-bb87419c7053" providerId="ADAL" clId="{2DFF1D09-A03B-489E-B748-8BFB7E8AAA7A}" dt="2021-11-07T22:58:44.350" v="730"/>
          <ac:spMkLst>
            <pc:docMk/>
            <pc:sldMk cId="4017903074" sldId="265"/>
            <ac:spMk id="12" creationId="{3A3FC1FB-BD74-4CC6-952A-A22CC73334CB}"/>
          </ac:spMkLst>
        </pc:spChg>
        <pc:spChg chg="add mod">
          <ac:chgData name="Liu, Zizhong" userId="3e139895-2352-4162-865c-bb87419c7053" providerId="ADAL" clId="{2DFF1D09-A03B-489E-B748-8BFB7E8AAA7A}" dt="2021-11-07T22:58:50.885" v="732" actId="1076"/>
          <ac:spMkLst>
            <pc:docMk/>
            <pc:sldMk cId="4017903074" sldId="265"/>
            <ac:spMk id="13" creationId="{2C9D3575-A3C4-4494-95B8-7343ABB658DC}"/>
          </ac:spMkLst>
        </pc:sp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2" creationId="{318504D0-375A-49C5-8231-484FB7C839AF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3" creationId="{38E1F8C3-0AAF-4B0A-926D-4E562EAEBD02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4" creationId="{B4EA4377-A2D7-48EC-980E-068FC840E791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5" creationId="{80DFE95C-256C-4E2F-B6DD-01BF58D735C4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6" creationId="{5D719F3D-78D1-4738-95C5-4031740EE1A9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7" creationId="{13E6A145-6831-4479-9A58-6170552A4893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8" creationId="{BA4B9E3D-7997-497E-82EF-9359D7C47C6F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9" creationId="{6A24B8C2-F622-4057-8881-28D9AE4DE02F}"/>
          </ac:picMkLst>
        </pc:picChg>
        <pc:picChg chg="add mod">
          <ac:chgData name="Liu, Zizhong" userId="3e139895-2352-4162-865c-bb87419c7053" providerId="ADAL" clId="{2DFF1D09-A03B-489E-B748-8BFB7E8AAA7A}" dt="2021-11-07T22:58:56.035" v="733" actId="1076"/>
          <ac:picMkLst>
            <pc:docMk/>
            <pc:sldMk cId="4017903074" sldId="265"/>
            <ac:picMk id="10" creationId="{EAA6622D-84E9-4197-A729-66C0B9EE0304}"/>
          </ac:picMkLst>
        </pc:picChg>
      </pc:sldChg>
      <pc:sldChg chg="addSp delSp modSp add">
        <pc:chgData name="Liu, Zizhong" userId="3e139895-2352-4162-865c-bb87419c7053" providerId="ADAL" clId="{2DFF1D09-A03B-489E-B748-8BFB7E8AAA7A}" dt="2021-11-08T00:27:25.879" v="1087" actId="14100"/>
        <pc:sldMkLst>
          <pc:docMk/>
          <pc:sldMk cId="1845952790" sldId="266"/>
        </pc:sldMkLst>
        <pc:spChg chg="add">
          <ac:chgData name="Liu, Zizhong" userId="3e139895-2352-4162-865c-bb87419c7053" providerId="ADAL" clId="{2DFF1D09-A03B-489E-B748-8BFB7E8AAA7A}" dt="2021-11-08T00:10:51.030" v="830"/>
          <ac:spMkLst>
            <pc:docMk/>
            <pc:sldMk cId="1845952790" sldId="266"/>
            <ac:spMk id="2" creationId="{CC6409C8-2F22-4BD0-8FE8-39C9C4782B04}"/>
          </ac:spMkLst>
        </pc:spChg>
        <pc:spChg chg="add">
          <ac:chgData name="Liu, Zizhong" userId="3e139895-2352-4162-865c-bb87419c7053" providerId="ADAL" clId="{2DFF1D09-A03B-489E-B748-8BFB7E8AAA7A}" dt="2021-11-08T00:10:51.030" v="830"/>
          <ac:spMkLst>
            <pc:docMk/>
            <pc:sldMk cId="1845952790" sldId="266"/>
            <ac:spMk id="3" creationId="{1EAF40DB-8B02-47BA-9F61-0F95B96D5126}"/>
          </ac:spMkLst>
        </pc:spChg>
        <pc:spChg chg="add mod">
          <ac:chgData name="Liu, Zizhong" userId="3e139895-2352-4162-865c-bb87419c7053" providerId="ADAL" clId="{2DFF1D09-A03B-489E-B748-8BFB7E8AAA7A}" dt="2021-11-08T00:12:50.457" v="845" actId="20577"/>
          <ac:spMkLst>
            <pc:docMk/>
            <pc:sldMk cId="1845952790" sldId="266"/>
            <ac:spMk id="4" creationId="{CBA1297E-E932-4FB8-9EE8-046E21249C81}"/>
          </ac:spMkLst>
        </pc:spChg>
        <pc:spChg chg="add del">
          <ac:chgData name="Liu, Zizhong" userId="3e139895-2352-4162-865c-bb87419c7053" providerId="ADAL" clId="{2DFF1D09-A03B-489E-B748-8BFB7E8AAA7A}" dt="2021-11-08T00:17:13.699" v="976"/>
          <ac:spMkLst>
            <pc:docMk/>
            <pc:sldMk cId="1845952790" sldId="266"/>
            <ac:spMk id="6" creationId="{401C3B06-66DE-41DA-9320-CB85A177A6DE}"/>
          </ac:spMkLst>
        </pc:spChg>
        <pc:spChg chg="add mod">
          <ac:chgData name="Liu, Zizhong" userId="3e139895-2352-4162-865c-bb87419c7053" providerId="ADAL" clId="{2DFF1D09-A03B-489E-B748-8BFB7E8AAA7A}" dt="2021-11-08T00:26:56.591" v="1081" actId="1076"/>
          <ac:spMkLst>
            <pc:docMk/>
            <pc:sldMk cId="1845952790" sldId="266"/>
            <ac:spMk id="7" creationId="{7A9BD870-64E6-49B8-8AE5-96F0D8F6906F}"/>
          </ac:spMkLst>
        </pc:spChg>
        <pc:spChg chg="add mod">
          <ac:chgData name="Liu, Zizhong" userId="3e139895-2352-4162-865c-bb87419c7053" providerId="ADAL" clId="{2DFF1D09-A03B-489E-B748-8BFB7E8AAA7A}" dt="2021-11-08T00:26:56.591" v="1081" actId="1076"/>
          <ac:spMkLst>
            <pc:docMk/>
            <pc:sldMk cId="1845952790" sldId="266"/>
            <ac:spMk id="8" creationId="{E5F9898F-0D74-4185-9673-EBCE5570EC80}"/>
          </ac:spMkLst>
        </pc:spChg>
        <pc:spChg chg="add mod">
          <ac:chgData name="Liu, Zizhong" userId="3e139895-2352-4162-865c-bb87419c7053" providerId="ADAL" clId="{2DFF1D09-A03B-489E-B748-8BFB7E8AAA7A}" dt="2021-11-08T00:27:25.879" v="1087" actId="14100"/>
          <ac:spMkLst>
            <pc:docMk/>
            <pc:sldMk cId="1845952790" sldId="266"/>
            <ac:spMk id="9" creationId="{613451F1-9DD9-4537-8C15-F695D9AFADEE}"/>
          </ac:spMkLst>
        </pc:spChg>
        <pc:picChg chg="add mod">
          <ac:chgData name="Liu, Zizhong" userId="3e139895-2352-4162-865c-bb87419c7053" providerId="ADAL" clId="{2DFF1D09-A03B-489E-B748-8BFB7E8AAA7A}" dt="2021-11-08T00:17:04.954" v="974" actId="1076"/>
          <ac:picMkLst>
            <pc:docMk/>
            <pc:sldMk cId="1845952790" sldId="266"/>
            <ac:picMk id="5" creationId="{1FA983A7-3F2F-4EC4-B273-CFEB1722AF61}"/>
          </ac:picMkLst>
        </pc:picChg>
      </pc:sldChg>
      <pc:sldChg chg="addSp delSp modSp add">
        <pc:chgData name="Liu, Zizhong" userId="3e139895-2352-4162-865c-bb87419c7053" providerId="ADAL" clId="{2DFF1D09-A03B-489E-B748-8BFB7E8AAA7A}" dt="2021-11-08T00:32:58.427" v="1247" actId="1035"/>
        <pc:sldMkLst>
          <pc:docMk/>
          <pc:sldMk cId="1417737349" sldId="267"/>
        </pc:sldMkLst>
        <pc:spChg chg="add">
          <ac:chgData name="Liu, Zizhong" userId="3e139895-2352-4162-865c-bb87419c7053" providerId="ADAL" clId="{2DFF1D09-A03B-489E-B748-8BFB7E8AAA7A}" dt="2021-11-08T00:27:34.705" v="1089"/>
          <ac:spMkLst>
            <pc:docMk/>
            <pc:sldMk cId="1417737349" sldId="267"/>
            <ac:spMk id="2" creationId="{7C147223-80CC-4939-BFE4-4260A108DFC9}"/>
          </ac:spMkLst>
        </pc:spChg>
        <pc:spChg chg="add mod">
          <ac:chgData name="Liu, Zizhong" userId="3e139895-2352-4162-865c-bb87419c7053" providerId="ADAL" clId="{2DFF1D09-A03B-489E-B748-8BFB7E8AAA7A}" dt="2021-11-08T00:28:13.571" v="1111" actId="20577"/>
          <ac:spMkLst>
            <pc:docMk/>
            <pc:sldMk cId="1417737349" sldId="267"/>
            <ac:spMk id="3" creationId="{74FFE0F7-01E2-4554-A835-E28C2D051136}"/>
          </ac:spMkLst>
        </pc:spChg>
        <pc:spChg chg="add del">
          <ac:chgData name="Liu, Zizhong" userId="3e139895-2352-4162-865c-bb87419c7053" providerId="ADAL" clId="{2DFF1D09-A03B-489E-B748-8BFB7E8AAA7A}" dt="2021-11-08T00:28:11.164" v="1109"/>
          <ac:spMkLst>
            <pc:docMk/>
            <pc:sldMk cId="1417737349" sldId="267"/>
            <ac:spMk id="4" creationId="{0A4FA9BB-2A48-4863-BF42-D837835313E5}"/>
          </ac:spMkLst>
        </pc:spChg>
        <pc:spChg chg="add mod">
          <ac:chgData name="Liu, Zizhong" userId="3e139895-2352-4162-865c-bb87419c7053" providerId="ADAL" clId="{2DFF1D09-A03B-489E-B748-8BFB7E8AAA7A}" dt="2021-11-08T00:31:09.800" v="1180" actId="552"/>
          <ac:spMkLst>
            <pc:docMk/>
            <pc:sldMk cId="1417737349" sldId="267"/>
            <ac:spMk id="5" creationId="{FD10C546-46C1-47C8-AAFE-83FEE41B1BBA}"/>
          </ac:spMkLst>
        </pc:spChg>
        <pc:spChg chg="add mod">
          <ac:chgData name="Liu, Zizhong" userId="3e139895-2352-4162-865c-bb87419c7053" providerId="ADAL" clId="{2DFF1D09-A03B-489E-B748-8BFB7E8AAA7A}" dt="2021-11-08T00:32:58.427" v="1247" actId="1035"/>
          <ac:spMkLst>
            <pc:docMk/>
            <pc:sldMk cId="1417737349" sldId="267"/>
            <ac:spMk id="6" creationId="{C03806E5-7BEF-4DCF-B29A-D6F9BB933636}"/>
          </ac:spMkLst>
        </pc:spChg>
        <pc:spChg chg="add del">
          <ac:chgData name="Liu, Zizhong" userId="3e139895-2352-4162-865c-bb87419c7053" providerId="ADAL" clId="{2DFF1D09-A03B-489E-B748-8BFB7E8AAA7A}" dt="2021-11-08T00:31:30.065" v="1207"/>
          <ac:spMkLst>
            <pc:docMk/>
            <pc:sldMk cId="1417737349" sldId="267"/>
            <ac:spMk id="7" creationId="{35941320-3D8F-455D-9D08-9FA7075E6AEF}"/>
          </ac:spMkLst>
        </pc:spChg>
        <pc:spChg chg="add mod">
          <ac:chgData name="Liu, Zizhong" userId="3e139895-2352-4162-865c-bb87419c7053" providerId="ADAL" clId="{2DFF1D09-A03B-489E-B748-8BFB7E8AAA7A}" dt="2021-11-08T00:32:58.427" v="1247" actId="1035"/>
          <ac:spMkLst>
            <pc:docMk/>
            <pc:sldMk cId="1417737349" sldId="267"/>
            <ac:spMk id="8" creationId="{CCE5FFE1-0298-407B-A2D6-F8F01193A19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4B28-4A18-4D1E-AED8-A33B761C3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9F149-BA75-43A2-8D56-B5DD0D577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1D9-6662-4538-BB60-60E5BDF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0B4EF-BD89-4C10-B0F0-24957F2E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2191-1D49-4B5C-9929-C8065AC7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50FD-1ED2-4D1B-B9C8-651B94E7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9F9F0-A326-40B6-9F88-2802BDEF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03A0-BA6F-4F9A-9DCC-0CDE91CB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ED993-A52A-43DD-B130-F1E19F57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A8A4-2B21-4049-9931-C94ADE05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D2257-ABDA-44D1-A2DC-E4F2D1DDC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6F796-7FE7-454A-AFA5-7B69E294D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646F4-BB91-450D-9221-508833AD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D5EB6-349B-413B-AD2B-E7A6614D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0EC9-72E4-4DCC-A10A-AE3F3094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8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8ACF-4B20-4F4D-B567-D95D5065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61CA-BC72-40CE-AEB4-33517826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A3E4-32F3-4392-B93C-F65CC7B5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9485E-9729-47DC-84E3-4796207C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155F5-CC06-4322-B691-7741F7C1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5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5D18-647F-4F20-84F5-E1AB49D7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AA76-5E9D-456C-9A13-55EA72C46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EDCA-4D25-4B3E-A986-62579A48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947E-1393-4ED7-99AF-8B3F78BD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6254-29A4-4946-AF2D-F7607634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9B4-9A3C-45F4-BE7C-6584E5C8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2A30-4CD4-4420-B049-F2D16877F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90782-5CFE-4B6D-8466-AA75A3515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6EDFE-A882-4E42-874F-7EEB6066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5C2CE-F025-4FE9-B065-ECE4F9FF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54C93-47F1-460E-B30A-55B403B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4FF5-26C6-48AF-A137-D18B8EBB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E6AE-1382-43DA-9728-8891A0FB3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0E339-CA28-4BA6-B551-23A8B9B0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A4651-4531-41DD-BDBB-8A43AA666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2C2A6-1E8C-4CFF-954F-7E1B0A60F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23894-1426-4387-83F7-76C4F28D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B76C9-C97D-457E-B18C-50F9ACBB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6A0664-41D8-447D-ABAA-9D089931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2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E2DA-3290-4821-BE2D-28DB7B9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95CF59-1CE5-4AD8-9540-367D48D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5BA5B-A0A4-48D4-B175-0FBC1EFE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5CD78-2D66-4328-9A26-B2EEEC40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73B05-97FF-4202-9D80-64CC6F59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12BCE-D404-4B69-ADC8-C11C380A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3A59-41E6-42BC-8054-216E6EE5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7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538A-F5EE-48A1-86A2-3CD44ED8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3B76-2FF6-4F86-824A-E489951D2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82F4F-D410-456B-8EF8-95D49D1E2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9E326-D68F-41F1-856B-DF26F06A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79668-AE38-4A36-BA6D-274D2958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2153-BF40-48C5-A64F-34502E07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2D8B-92DA-42F8-98DE-3BBEC18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A89B5-27E1-4438-91FC-6243A316B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F1545-174B-42F2-B790-E755226AD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74560-65CC-4A67-929C-91A3E037D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98887-E589-4512-B7D1-FF8BFBDC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DEE57-052D-4A25-AB7E-C0A7BA19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7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2600F-10D8-45F5-8EAA-81F6C8DF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4399A-2CD0-4DD6-94A2-FC6E5B66F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3EB6-BD21-4B80-A861-18ED19AA7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CB27-34B4-4294-8C64-EB51B84DCF4F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A335-B30D-4B92-BF98-A3BC46A6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6DCE-5DCC-44CC-A6BA-96EB08E11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1863B-A8E8-48A9-B54A-B63D982D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1A4C2D7-B89F-4A31-815D-60CBB8B4794B}"/>
              </a:ext>
            </a:extLst>
          </p:cNvPr>
          <p:cNvSpPr/>
          <p:nvPr/>
        </p:nvSpPr>
        <p:spPr>
          <a:xfrm>
            <a:off x="283929" y="2221031"/>
            <a:ext cx="4891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Global CO2 Emissions Prediction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FB48F-D62E-4211-BF36-B730CCD5E81B}"/>
              </a:ext>
            </a:extLst>
          </p:cNvPr>
          <p:cNvSpPr/>
          <p:nvPr/>
        </p:nvSpPr>
        <p:spPr>
          <a:xfrm>
            <a:off x="283929" y="1680859"/>
            <a:ext cx="25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Capstone 2 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55583-7AF2-4958-B41D-83F494E74EBF}"/>
              </a:ext>
            </a:extLst>
          </p:cNvPr>
          <p:cNvSpPr txBox="1"/>
          <p:nvPr/>
        </p:nvSpPr>
        <p:spPr>
          <a:xfrm>
            <a:off x="329872" y="4113749"/>
            <a:ext cx="24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Zizhong Liu</a:t>
            </a:r>
          </a:p>
          <a:p>
            <a:r>
              <a:rPr lang="en-US" dirty="0"/>
              <a:t>Springboard – May 2021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CFEF2-E3ED-4277-B641-407926F5A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8" r="24062" b="2866"/>
          <a:stretch/>
        </p:blipFill>
        <p:spPr>
          <a:xfrm>
            <a:off x="4886326" y="1"/>
            <a:ext cx="730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6409C8-2F22-4BD0-8FE8-39C9C4782B04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F40DB-8B02-47BA-9F61-0F95B96D5126}"/>
              </a:ext>
            </a:extLst>
          </p:cNvPr>
          <p:cNvSpPr txBox="1"/>
          <p:nvPr/>
        </p:nvSpPr>
        <p:spPr>
          <a:xfrm>
            <a:off x="400050" y="276225"/>
            <a:ext cx="368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 and Discussions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1297E-E932-4FB8-9EE8-046E21249C81}"/>
              </a:ext>
            </a:extLst>
          </p:cNvPr>
          <p:cNvSpPr/>
          <p:nvPr/>
        </p:nvSpPr>
        <p:spPr>
          <a:xfrm>
            <a:off x="400050" y="974512"/>
            <a:ext cx="18519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200" b="1" dirty="0">
                <a:solidFill>
                  <a:srgbClr val="0070C0"/>
                </a:solidFill>
              </a:rPr>
              <a:t>Coefficients</a:t>
            </a:r>
            <a:endParaRPr lang="en-US" sz="2200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/var/folders/hx/zwh_kkvs7zd0kqk9lv6kn4300000gn/T/com.microsoft.Word/Content.MSO/8B1762EA.tmp">
            <a:extLst>
              <a:ext uri="{FF2B5EF4-FFF2-40B4-BE49-F238E27FC236}">
                <a16:creationId xmlns:a16="http://schemas.microsoft.com/office/drawing/2014/main" id="{1FA983A7-3F2F-4EC4-B273-CFEB1722AF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405399"/>
            <a:ext cx="4858447" cy="53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9BD870-64E6-49B8-8AE5-96F0D8F6906F}"/>
              </a:ext>
            </a:extLst>
          </p:cNvPr>
          <p:cNvSpPr/>
          <p:nvPr/>
        </p:nvSpPr>
        <p:spPr>
          <a:xfrm>
            <a:off x="5467350" y="1805509"/>
            <a:ext cx="62674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CO2 emission is positively related to primary energy consumption, GDP, population, and beef production, but reversely related to agriculture land use.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United States, Europe, Russian, and Africa contributions are positively related to CO2 emission, but China and India are negatively related to CO2 emission.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possible explanation can be: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9898F-0D74-4185-9673-EBCE5570EC80}"/>
              </a:ext>
            </a:extLst>
          </p:cNvPr>
          <p:cNvSpPr txBox="1"/>
          <p:nvPr/>
        </p:nvSpPr>
        <p:spPr>
          <a:xfrm>
            <a:off x="5467350" y="1405399"/>
            <a:ext cx="1591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Observations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451F1-9DD9-4537-8C15-F695D9AFADEE}"/>
              </a:ext>
            </a:extLst>
          </p:cNvPr>
          <p:cNvSpPr/>
          <p:nvPr/>
        </p:nvSpPr>
        <p:spPr>
          <a:xfrm>
            <a:off x="5800725" y="4390832"/>
            <a:ext cx="5934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Low contribution of CO2 emission per person of China and India due to huge population in these two countries causes low per capita CO2 emission.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China and India have larger agriculture land use and less beef production. </a:t>
            </a:r>
          </a:p>
        </p:txBody>
      </p:sp>
    </p:spTree>
    <p:extLst>
      <p:ext uri="{BB962C8B-B14F-4D97-AF65-F5344CB8AC3E}">
        <p14:creationId xmlns:p14="http://schemas.microsoft.com/office/powerpoint/2010/main" val="184595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147223-80CC-4939-BFE4-4260A108DFC9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FE0F7-01E2-4554-A835-E28C2D051136}"/>
              </a:ext>
            </a:extLst>
          </p:cNvPr>
          <p:cNvSpPr txBox="1"/>
          <p:nvPr/>
        </p:nvSpPr>
        <p:spPr>
          <a:xfrm>
            <a:off x="400050" y="276225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0C546-46C1-47C8-AAFE-83FEE41B1BBA}"/>
              </a:ext>
            </a:extLst>
          </p:cNvPr>
          <p:cNvSpPr/>
          <p:nvPr/>
        </p:nvSpPr>
        <p:spPr>
          <a:xfrm>
            <a:off x="361950" y="905292"/>
            <a:ext cx="1095375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This work investigated CO2 emissions by considering five main factors, including primary energy consumption, GDP, population, agriculture land use, and beef production. 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Three machine learning regression models (linear, Lasso, and Ridge) are applied to the training and test data set in order to predict CO2 emission. 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The results show that multivariate linear regression is the best performance model for this data set. 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The coefficients of each feature show that CO2 emission is positively related to primary energy consumption, GDP, population, and beef production but agriculture land use has a negative effect on CO2 emission. 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The dummy variable coefficients show that United States, Europe, Russian, and Africa contributions are positively related to CO2 emission, but China and India are negatively related to CO2 emission.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806E5-7BEF-4DCF-B29A-D6F9BB933636}"/>
              </a:ext>
            </a:extLst>
          </p:cNvPr>
          <p:cNvSpPr/>
          <p:nvPr/>
        </p:nvSpPr>
        <p:spPr>
          <a:xfrm>
            <a:off x="361950" y="4545390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rgbClr val="0070C0"/>
                </a:solidFill>
              </a:rPr>
              <a:t>Future works: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5FFE1-0298-407B-A2D6-F8F01193A19A}"/>
              </a:ext>
            </a:extLst>
          </p:cNvPr>
          <p:cNvSpPr/>
          <p:nvPr/>
        </p:nvSpPr>
        <p:spPr>
          <a:xfrm>
            <a:off x="657224" y="4866919"/>
            <a:ext cx="7315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geological features based on the location of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temporal features based on time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the features. It is important to standardize the features by removing the mean and scaling to unit variance.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extra ML/AI models, including NLP and ANN.</a:t>
            </a:r>
          </a:p>
        </p:txBody>
      </p:sp>
    </p:spTree>
    <p:extLst>
      <p:ext uri="{BB962C8B-B14F-4D97-AF65-F5344CB8AC3E}">
        <p14:creationId xmlns:p14="http://schemas.microsoft.com/office/powerpoint/2010/main" val="141773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FDC9A-8318-43F0-8494-1298E061C166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740C9-70D6-4FA7-9278-C01F8E2E516F}"/>
              </a:ext>
            </a:extLst>
          </p:cNvPr>
          <p:cNvSpPr txBox="1"/>
          <p:nvPr/>
        </p:nvSpPr>
        <p:spPr>
          <a:xfrm>
            <a:off x="400050" y="276225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A549B-5659-4BA3-A851-0D76DF84D250}"/>
              </a:ext>
            </a:extLst>
          </p:cNvPr>
          <p:cNvSpPr/>
          <p:nvPr/>
        </p:nvSpPr>
        <p:spPr>
          <a:xfrm>
            <a:off x="323850" y="935742"/>
            <a:ext cx="27489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7FDEA-1E98-47D3-925E-9956B7A8BF5E}"/>
              </a:ext>
            </a:extLst>
          </p:cNvPr>
          <p:cNvSpPr/>
          <p:nvPr/>
        </p:nvSpPr>
        <p:spPr>
          <a:xfrm>
            <a:off x="400050" y="4290506"/>
            <a:ext cx="24713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Key Stakeholders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1F7CB-EFF9-4CD3-9C07-EB73A3A9B5D6}"/>
              </a:ext>
            </a:extLst>
          </p:cNvPr>
          <p:cNvSpPr/>
          <p:nvPr/>
        </p:nvSpPr>
        <p:spPr>
          <a:xfrm>
            <a:off x="742949" y="4607242"/>
            <a:ext cx="10277475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Politics and policies: ministries, departments, agencies, and directions of national governments;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Research and education: universities, institutes, research centers, laboratories;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Supply and demand: industrial companies related to energy, food, air, equipment manufacturing, etc.;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Organizations, societies, and influencers related to energy, environment, health, etc.</a:t>
            </a:r>
          </a:p>
        </p:txBody>
      </p:sp>
      <p:pic>
        <p:nvPicPr>
          <p:cNvPr id="1026" name="Picture 2" descr="CO2 emissions - Our World in Data">
            <a:extLst>
              <a:ext uri="{FF2B5EF4-FFF2-40B4-BE49-F238E27FC236}">
                <a16:creationId xmlns:a16="http://schemas.microsoft.com/office/drawing/2014/main" id="{24BE7746-69CC-4EDF-90F9-C500FD59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06" y="558507"/>
            <a:ext cx="5114926" cy="36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E2277E-D2BE-4D82-9C3B-3A9CE97849F5}"/>
              </a:ext>
            </a:extLst>
          </p:cNvPr>
          <p:cNvSpPr/>
          <p:nvPr/>
        </p:nvSpPr>
        <p:spPr>
          <a:xfrm>
            <a:off x="581025" y="1366629"/>
            <a:ext cx="58864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growth of CO2 emissions is a major contributing factor to the speed of climate change.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Since 1970, CO2 emissions have increased by about 90%,.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In order to prioritize which initiative has the highest impact on reducing CO2 emissions, governments and industries must be equipped with high-performing, predictive tools for future emissions.</a:t>
            </a:r>
          </a:p>
        </p:txBody>
      </p:sp>
    </p:spTree>
    <p:extLst>
      <p:ext uri="{BB962C8B-B14F-4D97-AF65-F5344CB8AC3E}">
        <p14:creationId xmlns:p14="http://schemas.microsoft.com/office/powerpoint/2010/main" val="195814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4833A4-B715-418E-9327-1D38C29770BC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0BB78-04BF-48B5-9B91-6C547BB9A056}"/>
              </a:ext>
            </a:extLst>
          </p:cNvPr>
          <p:cNvSpPr txBox="1"/>
          <p:nvPr/>
        </p:nvSpPr>
        <p:spPr>
          <a:xfrm>
            <a:off x="400050" y="276225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86509-833A-4996-90D2-B2CB3E53A98E}"/>
              </a:ext>
            </a:extLst>
          </p:cNvPr>
          <p:cNvSpPr/>
          <p:nvPr/>
        </p:nvSpPr>
        <p:spPr>
          <a:xfrm>
            <a:off x="400050" y="1014888"/>
            <a:ext cx="22072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Data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94540-195C-4661-9285-2C93CD38951E}"/>
              </a:ext>
            </a:extLst>
          </p:cNvPr>
          <p:cNvSpPr/>
          <p:nvPr/>
        </p:nvSpPr>
        <p:spPr>
          <a:xfrm>
            <a:off x="414490" y="1535731"/>
            <a:ext cx="1067752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CO2 and Greenhouse Gas Emissions dataset is a collection of key metrics maintained by Our World in Data. It includes data on CO2 emissions (annual, per capita, cumulative and consumption-based), other greenhouse gases, energy mix, and other relevant metrics of different countries from the year 1750 - 2019.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 set of agriculture and food production are sourced from UNDATA containing the information on agricultural land use and beef production of different countries from the year 1750 - 2019.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F2351-2437-4ADE-93AD-041D2F9F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674778"/>
            <a:ext cx="3657600" cy="208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D5C1B-9385-4D13-B156-DA2A9AE9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74778"/>
            <a:ext cx="3657600" cy="1923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FB7C1-CD2C-4676-8C80-8F6031A0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0" y="3674778"/>
            <a:ext cx="3200400" cy="1850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41AA5-B8BE-4D14-9594-DD1A8672B8AB}"/>
              </a:ext>
            </a:extLst>
          </p:cNvPr>
          <p:cNvSpPr txBox="1"/>
          <p:nvPr/>
        </p:nvSpPr>
        <p:spPr>
          <a:xfrm>
            <a:off x="3938181" y="44554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🔗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B31D5-D46D-476F-9208-AB47AF1D535A}"/>
              </a:ext>
            </a:extLst>
          </p:cNvPr>
          <p:cNvSpPr txBox="1"/>
          <p:nvPr/>
        </p:nvSpPr>
        <p:spPr>
          <a:xfrm>
            <a:off x="8024406" y="44554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🔗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7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0E5FC8-8C6E-4909-8DAD-975D2EFFFA19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8359E-76F2-4DA0-96ED-A6A3EBF00A5E}"/>
              </a:ext>
            </a:extLst>
          </p:cNvPr>
          <p:cNvSpPr txBox="1"/>
          <p:nvPr/>
        </p:nvSpPr>
        <p:spPr>
          <a:xfrm>
            <a:off x="400050" y="276225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A3451F-52ED-466A-9697-75415D9DD3E0}"/>
              </a:ext>
            </a:extLst>
          </p:cNvPr>
          <p:cNvSpPr/>
          <p:nvPr/>
        </p:nvSpPr>
        <p:spPr>
          <a:xfrm>
            <a:off x="400050" y="1014888"/>
            <a:ext cx="2041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175D6-BF89-4F3F-9616-3854CFA7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692055"/>
            <a:ext cx="5095876" cy="4328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B9E1F8-893F-4488-8F02-F6EC73FF5692}"/>
              </a:ext>
            </a:extLst>
          </p:cNvPr>
          <p:cNvSpPr/>
          <p:nvPr/>
        </p:nvSpPr>
        <p:spPr>
          <a:xfrm>
            <a:off x="5648325" y="219863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Annual CO2 production has the strong correlation with: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population (0.94)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beef production (0.92)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primary energy consumption and GDP (0.91)</a:t>
            </a:r>
          </a:p>
        </p:txBody>
      </p:sp>
    </p:spTree>
    <p:extLst>
      <p:ext uri="{BB962C8B-B14F-4D97-AF65-F5344CB8AC3E}">
        <p14:creationId xmlns:p14="http://schemas.microsoft.com/office/powerpoint/2010/main" val="37851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86089-AE43-47B6-8A0E-87A613302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6802" y="1780960"/>
            <a:ext cx="4791075" cy="3856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02F3BF-1F3F-4142-9675-3E4DD6A78C36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D9E40-574A-4655-8345-8D78B38C8291}"/>
              </a:ext>
            </a:extLst>
          </p:cNvPr>
          <p:cNvSpPr txBox="1"/>
          <p:nvPr/>
        </p:nvSpPr>
        <p:spPr>
          <a:xfrm>
            <a:off x="400050" y="276225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Preprocessing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A34B1-AAA7-407B-AFAA-775DEC76F415}"/>
              </a:ext>
            </a:extLst>
          </p:cNvPr>
          <p:cNvSpPr/>
          <p:nvPr/>
        </p:nvSpPr>
        <p:spPr>
          <a:xfrm>
            <a:off x="400050" y="1014888"/>
            <a:ext cx="2041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8B539-C5C7-4FBB-AC76-45BB45C259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9907" y="1823085"/>
            <a:ext cx="4497848" cy="32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1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504D0-375A-49C5-8231-484FB7C8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61218"/>
            <a:ext cx="2743200" cy="2598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1F8C3-0AAF-4B0A-926D-4E562EAE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1661218"/>
            <a:ext cx="2743200" cy="2302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A4377-A2D7-48EC-980E-068FC840E7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15225" y="1661218"/>
            <a:ext cx="2743200" cy="235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FE95C-256C-4E2F-B6DD-01BF58D7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308532"/>
            <a:ext cx="2743200" cy="2537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19F3D-78D1-4738-95C5-4031740EE1A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62476" y="4308532"/>
            <a:ext cx="2743200" cy="2413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6A145-6831-4479-9A58-6170552A489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515225" y="4259638"/>
            <a:ext cx="2743200" cy="2511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B9E3D-7997-497E-82EF-9359D7C4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4" y="1661218"/>
            <a:ext cx="2743200" cy="2359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4B8C2-F622-4057-8881-28D9AE4DE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475" y="4308532"/>
            <a:ext cx="2743200" cy="2413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6622D-84E9-4197-A729-66C0B9EE0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224" y="4259638"/>
            <a:ext cx="2743200" cy="2511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956CB-D058-4591-9202-81B0B3CA1C58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FC1FB-BD74-4CC6-952A-A22CC73334CB}"/>
              </a:ext>
            </a:extLst>
          </p:cNvPr>
          <p:cNvSpPr txBox="1"/>
          <p:nvPr/>
        </p:nvSpPr>
        <p:spPr>
          <a:xfrm>
            <a:off x="400050" y="276225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Preprocessing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D3575-A3C4-4494-95B8-7343ABB658DC}"/>
              </a:ext>
            </a:extLst>
          </p:cNvPr>
          <p:cNvSpPr/>
          <p:nvPr/>
        </p:nvSpPr>
        <p:spPr>
          <a:xfrm>
            <a:off x="400050" y="1014888"/>
            <a:ext cx="2041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70C0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1790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890A8F-89D5-48C9-B749-FEB5C86424FF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05F75-997C-4612-A0AB-FC0F2363C701}"/>
              </a:ext>
            </a:extLst>
          </p:cNvPr>
          <p:cNvSpPr txBox="1"/>
          <p:nvPr/>
        </p:nvSpPr>
        <p:spPr>
          <a:xfrm>
            <a:off x="400050" y="276225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C9795-B9B7-410E-9B53-33CF7089A50A}"/>
              </a:ext>
            </a:extLst>
          </p:cNvPr>
          <p:cNvSpPr/>
          <p:nvPr/>
        </p:nvSpPr>
        <p:spPr>
          <a:xfrm>
            <a:off x="323850" y="899308"/>
            <a:ext cx="30248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200" b="1" dirty="0">
                <a:solidFill>
                  <a:srgbClr val="0070C0"/>
                </a:solidFill>
              </a:rPr>
              <a:t>Featuring Engineering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2C5B6-C326-4616-B524-5265F86B0110}"/>
              </a:ext>
            </a:extLst>
          </p:cNvPr>
          <p:cNvSpPr txBox="1"/>
          <p:nvPr/>
        </p:nvSpPr>
        <p:spPr>
          <a:xfrm>
            <a:off x="371218" y="1430059"/>
            <a:ext cx="206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Selected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F5F9F-F672-4185-ABE9-C81C5A18FCDB}"/>
              </a:ext>
            </a:extLst>
          </p:cNvPr>
          <p:cNvSpPr/>
          <p:nvPr/>
        </p:nvSpPr>
        <p:spPr>
          <a:xfrm>
            <a:off x="371218" y="1799391"/>
            <a:ext cx="5915025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iso_code</a:t>
            </a:r>
            <a:r>
              <a:rPr lang="en-US" dirty="0"/>
              <a:t>: categorical feature.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country: categorical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Year: date/time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annual_co2_prod_Megaton: numerical feature.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primary_energy_consumption_10Gwh: numerical feature. Population: numerical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Gdp</a:t>
            </a:r>
            <a:r>
              <a:rPr lang="en-US" dirty="0"/>
              <a:t>: numerical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Value_agri_1000hectare: numerical feature.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Value_beef_tonnes</a:t>
            </a:r>
            <a:r>
              <a:rPr lang="en-US" dirty="0"/>
              <a:t>: numerical feature.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A111E-DEFE-4B32-A3D7-AB91B178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3200401"/>
            <a:ext cx="5534282" cy="3382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51977-B0AB-489F-B2DB-3D369628A1AD}"/>
              </a:ext>
            </a:extLst>
          </p:cNvPr>
          <p:cNvSpPr txBox="1"/>
          <p:nvPr/>
        </p:nvSpPr>
        <p:spPr>
          <a:xfrm>
            <a:off x="6096000" y="1430059"/>
            <a:ext cx="131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Processing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B85F1-87D4-4D47-A1C0-F155BF4251D4}"/>
              </a:ext>
            </a:extLst>
          </p:cNvPr>
          <p:cNvSpPr/>
          <p:nvPr/>
        </p:nvSpPr>
        <p:spPr>
          <a:xfrm>
            <a:off x="6096000" y="1873747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NaN</a:t>
            </a:r>
            <a:r>
              <a:rPr lang="en-US" dirty="0"/>
              <a:t> data: “</a:t>
            </a:r>
            <a:r>
              <a:rPr lang="en-US" dirty="0" err="1"/>
              <a:t>fillna</a:t>
            </a:r>
            <a:r>
              <a:rPr lang="en-US" dirty="0"/>
              <a:t>” to be replaced by the value of 0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Thresholds: primary energy &gt; 70k and 110k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Region names: Africa, Europe, USA, China, India, and Russian.</a:t>
            </a:r>
          </a:p>
        </p:txBody>
      </p:sp>
    </p:spTree>
    <p:extLst>
      <p:ext uri="{BB962C8B-B14F-4D97-AF65-F5344CB8AC3E}">
        <p14:creationId xmlns:p14="http://schemas.microsoft.com/office/powerpoint/2010/main" val="401930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5559A-F991-4906-BC0C-7C5961A26E2D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64075-5420-4E25-9A49-3D28579B0BAD}"/>
              </a:ext>
            </a:extLst>
          </p:cNvPr>
          <p:cNvSpPr txBox="1"/>
          <p:nvPr/>
        </p:nvSpPr>
        <p:spPr>
          <a:xfrm>
            <a:off x="400050" y="27622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AFEB4-4003-4D42-A249-EB7946055EC3}"/>
              </a:ext>
            </a:extLst>
          </p:cNvPr>
          <p:cNvSpPr/>
          <p:nvPr/>
        </p:nvSpPr>
        <p:spPr>
          <a:xfrm>
            <a:off x="400050" y="869487"/>
            <a:ext cx="23743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200" b="1" dirty="0">
                <a:solidFill>
                  <a:srgbClr val="0070C0"/>
                </a:solidFill>
              </a:rPr>
              <a:t>Model Selection</a:t>
            </a:r>
            <a:endParaRPr lang="en-US" sz="22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7F87A-A63A-4872-BB45-899F2B4AE85E}"/>
              </a:ext>
            </a:extLst>
          </p:cNvPr>
          <p:cNvGrpSpPr/>
          <p:nvPr/>
        </p:nvGrpSpPr>
        <p:grpSpPr>
          <a:xfrm>
            <a:off x="227200" y="1432483"/>
            <a:ext cx="7201614" cy="4797950"/>
            <a:chOff x="514349" y="1748376"/>
            <a:chExt cx="7201614" cy="4797950"/>
          </a:xfrm>
        </p:grpSpPr>
        <p:pic>
          <p:nvPicPr>
            <p:cNvPr id="5" name="Picture 4" descr="Move mouse over image">
              <a:extLst>
                <a:ext uri="{FF2B5EF4-FFF2-40B4-BE49-F238E27FC236}">
                  <a16:creationId xmlns:a16="http://schemas.microsoft.com/office/drawing/2014/main" id="{E935110D-D3C4-4012-ADEA-02FA2223E6EF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49" y="1748376"/>
              <a:ext cx="7201614" cy="4490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DF41F-A194-475E-BCF7-1ED4EC9DA301}"/>
                </a:ext>
              </a:extLst>
            </p:cNvPr>
            <p:cNvSpPr/>
            <p:nvPr/>
          </p:nvSpPr>
          <p:spPr>
            <a:xfrm>
              <a:off x="1201712" y="6238549"/>
              <a:ext cx="6096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/>
                <a:t>(https://scikit-learn.org/stable/tutorial/machine_learning_map/index.html)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ECFF61C-4797-4639-ACE5-60620F4D84C6}"/>
                </a:ext>
              </a:extLst>
            </p:cNvPr>
            <p:cNvSpPr/>
            <p:nvPr/>
          </p:nvSpPr>
          <p:spPr>
            <a:xfrm>
              <a:off x="5775960" y="3025140"/>
              <a:ext cx="441960" cy="29646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8D052D-7202-48B4-9894-D8136B3BBD8D}"/>
                </a:ext>
              </a:extLst>
            </p:cNvPr>
            <p:cNvSpPr/>
            <p:nvPr/>
          </p:nvSpPr>
          <p:spPr>
            <a:xfrm>
              <a:off x="6217920" y="3845229"/>
              <a:ext cx="769620" cy="29646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6BF3F12-444B-49DB-B352-CEEC4AD656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81900" y="3046966"/>
            <a:ext cx="2461895" cy="934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465791-8313-4783-B144-91034DA3AE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68370" y="4811440"/>
            <a:ext cx="2804795" cy="580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617DB-C5C6-4A84-8653-B931DCE3F8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81900" y="1731261"/>
            <a:ext cx="4572000" cy="527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6EEDF-0080-46D1-AA61-31FB11A0DA7C}"/>
              </a:ext>
            </a:extLst>
          </p:cNvPr>
          <p:cNvSpPr txBox="1"/>
          <p:nvPr/>
        </p:nvSpPr>
        <p:spPr>
          <a:xfrm>
            <a:off x="7581900" y="1300374"/>
            <a:ext cx="214558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69198-4900-4023-B092-1F460B3CE3CA}"/>
              </a:ext>
            </a:extLst>
          </p:cNvPr>
          <p:cNvSpPr txBox="1"/>
          <p:nvPr/>
        </p:nvSpPr>
        <p:spPr>
          <a:xfrm>
            <a:off x="7581900" y="2636382"/>
            <a:ext cx="20750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F44BD-A683-4EE3-9FDE-0EA249EEAC2F}"/>
              </a:ext>
            </a:extLst>
          </p:cNvPr>
          <p:cNvSpPr txBox="1"/>
          <p:nvPr/>
        </p:nvSpPr>
        <p:spPr>
          <a:xfrm>
            <a:off x="7568370" y="4393690"/>
            <a:ext cx="20885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58029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9E0499-318A-4F50-96F6-9D3D646A9DB7}"/>
              </a:ext>
            </a:extLst>
          </p:cNvPr>
          <p:cNvSpPr/>
          <p:nvPr/>
        </p:nvSpPr>
        <p:spPr>
          <a:xfrm>
            <a:off x="200025" y="276225"/>
            <a:ext cx="123825" cy="4286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915E8-4350-4F07-9A74-9C1BEBB20CB8}"/>
              </a:ext>
            </a:extLst>
          </p:cNvPr>
          <p:cNvSpPr txBox="1"/>
          <p:nvPr/>
        </p:nvSpPr>
        <p:spPr>
          <a:xfrm>
            <a:off x="400050" y="276225"/>
            <a:ext cx="368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 and Discussions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55BA5-1DA9-42FD-A9FF-45C2014A66FB}"/>
              </a:ext>
            </a:extLst>
          </p:cNvPr>
          <p:cNvSpPr/>
          <p:nvPr/>
        </p:nvSpPr>
        <p:spPr>
          <a:xfrm>
            <a:off x="400819" y="803600"/>
            <a:ext cx="18394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CN" sz="2200" b="1" dirty="0" err="1">
                <a:solidFill>
                  <a:srgbClr val="0070C0"/>
                </a:solidFill>
              </a:rPr>
              <a:t>Hypertable</a:t>
            </a:r>
            <a:endParaRPr lang="en-US" sz="2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376994-EF55-40B1-A291-54BE71E5C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84616"/>
              </p:ext>
            </p:extLst>
          </p:nvPr>
        </p:nvGraphicFramePr>
        <p:xfrm>
          <a:off x="477573" y="1240837"/>
          <a:ext cx="8908414" cy="1989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278">
                  <a:extLst>
                    <a:ext uri="{9D8B030D-6E8A-4147-A177-3AD203B41FA5}">
                      <a16:colId xmlns:a16="http://schemas.microsoft.com/office/drawing/2014/main" val="825739497"/>
                    </a:ext>
                  </a:extLst>
                </a:gridCol>
                <a:gridCol w="976608">
                  <a:extLst>
                    <a:ext uri="{9D8B030D-6E8A-4147-A177-3AD203B41FA5}">
                      <a16:colId xmlns:a16="http://schemas.microsoft.com/office/drawing/2014/main" val="1286488415"/>
                    </a:ext>
                  </a:extLst>
                </a:gridCol>
                <a:gridCol w="1266863">
                  <a:extLst>
                    <a:ext uri="{9D8B030D-6E8A-4147-A177-3AD203B41FA5}">
                      <a16:colId xmlns:a16="http://schemas.microsoft.com/office/drawing/2014/main" val="33276332"/>
                    </a:ext>
                  </a:extLst>
                </a:gridCol>
                <a:gridCol w="903499">
                  <a:extLst>
                    <a:ext uri="{9D8B030D-6E8A-4147-A177-3AD203B41FA5}">
                      <a16:colId xmlns:a16="http://schemas.microsoft.com/office/drawing/2014/main" val="1318757960"/>
                    </a:ext>
                  </a:extLst>
                </a:gridCol>
                <a:gridCol w="1194845">
                  <a:extLst>
                    <a:ext uri="{9D8B030D-6E8A-4147-A177-3AD203B41FA5}">
                      <a16:colId xmlns:a16="http://schemas.microsoft.com/office/drawing/2014/main" val="1042884657"/>
                    </a:ext>
                  </a:extLst>
                </a:gridCol>
                <a:gridCol w="1176295">
                  <a:extLst>
                    <a:ext uri="{9D8B030D-6E8A-4147-A177-3AD203B41FA5}">
                      <a16:colId xmlns:a16="http://schemas.microsoft.com/office/drawing/2014/main" val="1736598187"/>
                    </a:ext>
                  </a:extLst>
                </a:gridCol>
                <a:gridCol w="1293051">
                  <a:extLst>
                    <a:ext uri="{9D8B030D-6E8A-4147-A177-3AD203B41FA5}">
                      <a16:colId xmlns:a16="http://schemas.microsoft.com/office/drawing/2014/main" val="959891065"/>
                    </a:ext>
                  </a:extLst>
                </a:gridCol>
                <a:gridCol w="1351975">
                  <a:extLst>
                    <a:ext uri="{9D8B030D-6E8A-4147-A177-3AD203B41FA5}">
                      <a16:colId xmlns:a16="http://schemas.microsoft.com/office/drawing/2014/main" val="3061267439"/>
                    </a:ext>
                  </a:extLst>
                </a:gridCol>
              </a:tblGrid>
              <a:tr h="5685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Rank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r2_train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rmse_train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r2_test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rmse_test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alpha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incpt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0026873"/>
                  </a:ext>
                </a:extLst>
              </a:tr>
              <a:tr h="2842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0.8544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554.3107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0.8734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581.6483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0.00E+00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-532.32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Linear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098576"/>
                  </a:ext>
                </a:extLst>
              </a:tr>
              <a:tr h="2842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554.3107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0.8734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581.6486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1.00E-05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-532.30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Lasso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9291724"/>
                  </a:ext>
                </a:extLst>
              </a:tr>
              <a:tr h="2842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554.3107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0.8734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581.6493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3.60E-05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-532.26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Lasso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2736451"/>
                  </a:ext>
                </a:extLst>
              </a:tr>
              <a:tr h="2842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554.3107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0.8734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581.6508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1.00E-05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-532.31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Ridge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661562"/>
                  </a:ext>
                </a:extLst>
              </a:tr>
              <a:tr h="2842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554.3107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0.8734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581.6520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1.29E-04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-532.11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313292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C6D875-4865-4ED2-A006-902560D38006}"/>
              </a:ext>
            </a:extLst>
          </p:cNvPr>
          <p:cNvCxnSpPr>
            <a:cxnSpLocks/>
          </p:cNvCxnSpPr>
          <p:nvPr/>
        </p:nvCxnSpPr>
        <p:spPr>
          <a:xfrm>
            <a:off x="5466483" y="1407020"/>
            <a:ext cx="0" cy="309563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2EB02-75A3-40FD-ACF9-4772ECBA3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73" y="3982969"/>
            <a:ext cx="4119418" cy="2769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51F6D-BAAC-4FBE-BA44-CF51CDF482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61588" y="3958652"/>
            <a:ext cx="4119418" cy="2794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41A8B8-D5FB-4625-ADBC-05852BBB7D05}"/>
              </a:ext>
            </a:extLst>
          </p:cNvPr>
          <p:cNvSpPr txBox="1"/>
          <p:nvPr/>
        </p:nvSpPr>
        <p:spPr>
          <a:xfrm>
            <a:off x="477573" y="3552081"/>
            <a:ext cx="2439257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Lasso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3E7D3-BE31-4E91-ABB9-B1DB0D8D233D}"/>
              </a:ext>
            </a:extLst>
          </p:cNvPr>
          <p:cNvSpPr txBox="1"/>
          <p:nvPr/>
        </p:nvSpPr>
        <p:spPr>
          <a:xfrm>
            <a:off x="5361588" y="3552082"/>
            <a:ext cx="2455480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81240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790</Words>
  <Application>Microsoft Office PowerPoint</Application>
  <PresentationFormat>Widescreen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DengXian</vt:lpstr>
      <vt:lpstr>Arial</vt:lpstr>
      <vt:lpstr>Calibri</vt:lpstr>
      <vt:lpstr>Calibri Light</vt:lpstr>
      <vt:lpstr>Courier New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Zizhong</dc:creator>
  <cp:lastModifiedBy>Liu, Zizhong</cp:lastModifiedBy>
  <cp:revision>2</cp:revision>
  <dcterms:created xsi:type="dcterms:W3CDTF">2021-11-07T21:51:52Z</dcterms:created>
  <dcterms:modified xsi:type="dcterms:W3CDTF">2021-11-08T00:32:58Z</dcterms:modified>
</cp:coreProperties>
</file>